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308" r:id="rId5"/>
    <p:sldId id="319" r:id="rId6"/>
    <p:sldId id="260" r:id="rId7"/>
    <p:sldId id="293" r:id="rId8"/>
    <p:sldId id="261" r:id="rId9"/>
    <p:sldId id="304" r:id="rId10"/>
    <p:sldId id="262" r:id="rId11"/>
    <p:sldId id="306" r:id="rId12"/>
    <p:sldId id="309" r:id="rId13"/>
    <p:sldId id="307" r:id="rId14"/>
    <p:sldId id="298" r:id="rId15"/>
    <p:sldId id="305" r:id="rId16"/>
    <p:sldId id="288" r:id="rId17"/>
    <p:sldId id="314" r:id="rId18"/>
    <p:sldId id="263" r:id="rId19"/>
    <p:sldId id="320" r:id="rId20"/>
    <p:sldId id="264" r:id="rId21"/>
    <p:sldId id="265" r:id="rId22"/>
    <p:sldId id="266" r:id="rId23"/>
    <p:sldId id="279" r:id="rId24"/>
    <p:sldId id="310" r:id="rId25"/>
    <p:sldId id="269" r:id="rId26"/>
    <p:sldId id="268" r:id="rId27"/>
    <p:sldId id="270" r:id="rId28"/>
    <p:sldId id="286" r:id="rId29"/>
    <p:sldId id="315" r:id="rId30"/>
    <p:sldId id="313" r:id="rId31"/>
    <p:sldId id="271" r:id="rId32"/>
    <p:sldId id="272" r:id="rId33"/>
    <p:sldId id="273" r:id="rId34"/>
    <p:sldId id="274" r:id="rId35"/>
    <p:sldId id="275" r:id="rId36"/>
    <p:sldId id="312" r:id="rId37"/>
    <p:sldId id="316" r:id="rId38"/>
    <p:sldId id="311" r:id="rId39"/>
    <p:sldId id="276" r:id="rId40"/>
    <p:sldId id="303" r:id="rId41"/>
    <p:sldId id="301" r:id="rId42"/>
    <p:sldId id="302" r:id="rId43"/>
    <p:sldId id="280" r:id="rId44"/>
    <p:sldId id="318" r:id="rId45"/>
    <p:sldId id="281" r:id="rId46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D82"/>
    <a:srgbClr val="E83B91"/>
    <a:srgbClr val="095195"/>
    <a:srgbClr val="FA0000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9.svg"/><Relationship Id="rId3" Type="http://schemas.openxmlformats.org/officeDocument/2006/relationships/image" Target="../media/image36.png"/><Relationship Id="rId7" Type="http://schemas.openxmlformats.org/officeDocument/2006/relationships/image" Target="../media/image43.svg"/><Relationship Id="rId12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.svg"/><Relationship Id="rId5" Type="http://schemas.openxmlformats.org/officeDocument/2006/relationships/image" Target="../media/image37.png"/><Relationship Id="rId15" Type="http://schemas.openxmlformats.org/officeDocument/2006/relationships/image" Target="../media/image51.svg"/><Relationship Id="rId10" Type="http://schemas.openxmlformats.org/officeDocument/2006/relationships/image" Target="../media/image40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Relationship Id="rId1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4.emf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4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55.png"/><Relationship Id="rId18" Type="http://schemas.openxmlformats.org/officeDocument/2006/relationships/image" Target="../media/image78.svg"/><Relationship Id="rId26" Type="http://schemas.openxmlformats.org/officeDocument/2006/relationships/image" Target="../media/image86.svg"/><Relationship Id="rId3" Type="http://schemas.openxmlformats.org/officeDocument/2006/relationships/image" Target="../media/image50.png"/><Relationship Id="rId21" Type="http://schemas.openxmlformats.org/officeDocument/2006/relationships/image" Target="../media/image59.png"/><Relationship Id="rId7" Type="http://schemas.openxmlformats.org/officeDocument/2006/relationships/image" Target="../media/image52.png"/><Relationship Id="rId12" Type="http://schemas.openxmlformats.org/officeDocument/2006/relationships/image" Target="../media/image72.svg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2" Type="http://schemas.openxmlformats.org/officeDocument/2006/relationships/image" Target="../media/image3.png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54.png"/><Relationship Id="rId24" Type="http://schemas.openxmlformats.org/officeDocument/2006/relationships/image" Target="../media/image84.sv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10" Type="http://schemas.openxmlformats.org/officeDocument/2006/relationships/image" Target="../media/image70.svg"/><Relationship Id="rId19" Type="http://schemas.openxmlformats.org/officeDocument/2006/relationships/image" Target="../media/image58.png"/><Relationship Id="rId4" Type="http://schemas.openxmlformats.org/officeDocument/2006/relationships/image" Target="../media/image64.svg"/><Relationship Id="rId9" Type="http://schemas.openxmlformats.org/officeDocument/2006/relationships/image" Target="../media/image53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3445117" y="3584448"/>
            <a:ext cx="2253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918130" y="257175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ser Ágil?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C955560-6832-3348-A0FB-8122AB3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3600450" y="1245394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grafico de ventas de blackberry">
            <a:extLst>
              <a:ext uri="{FF2B5EF4-FFF2-40B4-BE49-F238E27FC236}">
                <a16:creationId xmlns:a16="http://schemas.microsoft.com/office/drawing/2014/main" id="{4F680165-7931-4770-9AB5-57F0E571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7" y="777913"/>
            <a:ext cx="5749925" cy="40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9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932EEB-A07B-42F9-A53E-BFFB39D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300624"/>
            <a:ext cx="1957887" cy="26141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0FA43D-CC69-4FAB-9023-A406F969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294" y="1295352"/>
            <a:ext cx="1801312" cy="25315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FFA0EA-42A4-456E-A92C-BBF9AC460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513" y="1182112"/>
            <a:ext cx="1914477" cy="2644814"/>
          </a:xfrm>
          <a:prstGeom prst="rect">
            <a:avLst/>
          </a:prstGeom>
        </p:spPr>
      </p:pic>
      <p:pic>
        <p:nvPicPr>
          <p:cNvPr id="1026" name="Picture 2" descr="Resultado de imagen para iphone cifras">
            <a:extLst>
              <a:ext uri="{FF2B5EF4-FFF2-40B4-BE49-F238E27FC236}">
                <a16:creationId xmlns:a16="http://schemas.microsoft.com/office/drawing/2014/main" id="{4A4DB0C4-DE88-465F-8921-F42A2586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10" y="669577"/>
            <a:ext cx="5746749" cy="41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02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whatsapp">
            <a:extLst>
              <a:ext uri="{FF2B5EF4-FFF2-40B4-BE49-F238E27FC236}">
                <a16:creationId xmlns:a16="http://schemas.microsoft.com/office/drawing/2014/main" id="{41F2FEB7-97E1-41DE-9843-1B07C6BB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1253977"/>
            <a:ext cx="2548915" cy="14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C04BC950-742A-4DA7-8CC0-38D7E1B4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5" y="893698"/>
            <a:ext cx="1759226" cy="17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potify">
            <a:extLst>
              <a:ext uri="{FF2B5EF4-FFF2-40B4-BE49-F238E27FC236}">
                <a16:creationId xmlns:a16="http://schemas.microsoft.com/office/drawing/2014/main" id="{25A9335C-18BE-4785-A2F6-A2320386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2925583"/>
            <a:ext cx="2743200" cy="14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mazon">
            <a:extLst>
              <a:ext uri="{FF2B5EF4-FFF2-40B4-BE49-F238E27FC236}">
                <a16:creationId xmlns:a16="http://schemas.microsoft.com/office/drawing/2014/main" id="{03F811CE-C0CA-4D3D-95BA-663394DFA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9742"/>
          <a:stretch/>
        </p:blipFill>
        <p:spPr bwMode="auto">
          <a:xfrm>
            <a:off x="5068958" y="2925583"/>
            <a:ext cx="2878208" cy="135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0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C8E93EED-F1B2-4A1E-B9B5-2839839E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960906"/>
            <a:ext cx="5534024" cy="394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6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0D7A2F25-9F85-466A-B730-8AA3EEA9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2" y="960906"/>
            <a:ext cx="5622925" cy="40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70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Proyectos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g290442" descr="7f21f7a8-6ac8-4aa4-84f3-fd4a642ae187">
            <a:extLst>
              <a:ext uri="{FF2B5EF4-FFF2-40B4-BE49-F238E27FC236}">
                <a16:creationId xmlns:a16="http://schemas.microsoft.com/office/drawing/2014/main" id="{0A70E370-3262-456B-85ED-00B1E8A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7" y="1239503"/>
            <a:ext cx="6114410" cy="3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35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33300D-E850-4476-88BA-ED53FC4B143B}"/>
              </a:ext>
            </a:extLst>
          </p:cNvPr>
          <p:cNvSpPr txBox="1"/>
          <p:nvPr/>
        </p:nvSpPr>
        <p:spPr>
          <a:xfrm>
            <a:off x="1680829" y="1003109"/>
            <a:ext cx="596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Hicieron las Cosas Diferentes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595AC76-24E9-4EF7-8AF6-842BF9EB69DD}"/>
              </a:ext>
            </a:extLst>
          </p:cNvPr>
          <p:cNvGrpSpPr/>
          <p:nvPr/>
        </p:nvGrpSpPr>
        <p:grpSpPr>
          <a:xfrm>
            <a:off x="6033359" y="1875064"/>
            <a:ext cx="2484468" cy="1986434"/>
            <a:chOff x="469845" y="1712677"/>
            <a:chExt cx="2484468" cy="1986434"/>
          </a:xfrm>
        </p:grpSpPr>
        <p:pic>
          <p:nvPicPr>
            <p:cNvPr id="7" name="Picture 6" descr="Resultado de imagen para experimento">
              <a:extLst>
                <a:ext uri="{FF2B5EF4-FFF2-40B4-BE49-F238E27FC236}">
                  <a16:creationId xmlns:a16="http://schemas.microsoft.com/office/drawing/2014/main" id="{1D30BCD3-A95D-4017-B295-D60968E5D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5" y="1712677"/>
              <a:ext cx="2484468" cy="15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E4FB529-8132-4F1D-86DE-E20D3208F0DC}"/>
                </a:ext>
              </a:extLst>
            </p:cNvPr>
            <p:cNvSpPr txBox="1"/>
            <p:nvPr/>
          </p:nvSpPr>
          <p:spPr>
            <a:xfrm>
              <a:off x="820897" y="332977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Experimentaron</a:t>
              </a:r>
              <a:endParaRPr lang="es-CO" sz="2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E48663A-A814-4F10-85BB-784EF4FC5CD3}"/>
              </a:ext>
            </a:extLst>
          </p:cNvPr>
          <p:cNvGrpSpPr/>
          <p:nvPr/>
        </p:nvGrpSpPr>
        <p:grpSpPr>
          <a:xfrm>
            <a:off x="451030" y="1875064"/>
            <a:ext cx="2459599" cy="2277161"/>
            <a:chOff x="5863505" y="1670527"/>
            <a:chExt cx="2459599" cy="2277161"/>
          </a:xfrm>
        </p:grpSpPr>
        <p:pic>
          <p:nvPicPr>
            <p:cNvPr id="6" name="Picture 4" descr="Resultado de imagen para escuchar">
              <a:extLst>
                <a:ext uri="{FF2B5EF4-FFF2-40B4-BE49-F238E27FC236}">
                  <a16:creationId xmlns:a16="http://schemas.microsoft.com/office/drawing/2014/main" id="{1A7AEB0E-DF0F-4F69-AFCE-E30DC6E37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505" y="1670527"/>
              <a:ext cx="2459598" cy="165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3E740D9-95E9-430F-BF34-20510A04D4B1}"/>
                </a:ext>
              </a:extLst>
            </p:cNvPr>
            <p:cNvSpPr txBox="1"/>
            <p:nvPr/>
          </p:nvSpPr>
          <p:spPr>
            <a:xfrm>
              <a:off x="5863505" y="3301357"/>
              <a:ext cx="2459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Escucharon al cliente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59A9D9F-6938-4B1C-BF9D-2ADC7ABF20AE}"/>
              </a:ext>
            </a:extLst>
          </p:cNvPr>
          <p:cNvGrpSpPr/>
          <p:nvPr/>
        </p:nvGrpSpPr>
        <p:grpSpPr>
          <a:xfrm>
            <a:off x="3411006" y="1899679"/>
            <a:ext cx="2321986" cy="2529545"/>
            <a:chOff x="3297066" y="1899679"/>
            <a:chExt cx="2321986" cy="2529545"/>
          </a:xfrm>
        </p:grpSpPr>
        <p:pic>
          <p:nvPicPr>
            <p:cNvPr id="3074" name="Picture 2" descr="Imagen relacionada">
              <a:extLst>
                <a:ext uri="{FF2B5EF4-FFF2-40B4-BE49-F238E27FC236}">
                  <a16:creationId xmlns:a16="http://schemas.microsoft.com/office/drawing/2014/main" id="{A997F732-3032-467E-9AE4-46CDD9796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066" y="1899679"/>
              <a:ext cx="2321985" cy="161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98FDFE1-5736-440E-AEA1-8E37DD6693B4}"/>
                </a:ext>
              </a:extLst>
            </p:cNvPr>
            <p:cNvSpPr txBox="1"/>
            <p:nvPr/>
          </p:nvSpPr>
          <p:spPr>
            <a:xfrm>
              <a:off x="3297066" y="3505894"/>
              <a:ext cx="2321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Todas las áreas de la empresa trabajando unidos</a:t>
              </a:r>
              <a:endParaRPr lang="es-CO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2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31519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Agile?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57638" y="1343026"/>
            <a:ext cx="1228724" cy="12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2397217" y="654908"/>
            <a:ext cx="4374280" cy="4337214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2833293" y="1197906"/>
            <a:ext cx="168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Temprana y continua de producto con </a:t>
            </a:r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44303" y="4592012"/>
            <a:ext cx="29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0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4686228" y="1641379"/>
            <a:ext cx="168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2731422" y="3341129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Alto Rendimiento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4622378" y="3341128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837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6908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F6C28-E818-5746-83E3-CF7CD179D2EC}"/>
              </a:ext>
            </a:extLst>
          </p:cNvPr>
          <p:cNvSpPr/>
          <p:nvPr/>
        </p:nvSpPr>
        <p:spPr>
          <a:xfrm>
            <a:off x="2459767" y="2444179"/>
            <a:ext cx="422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s-ES" sz="3600" b="1" dirty="0" err="1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</a:t>
            </a:r>
            <a:endParaRPr lang="es-CO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2027473" y="1902686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 por 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852C95-DAFC-F94B-BA22-2F9E7DF64DEE}"/>
              </a:ext>
            </a:extLst>
          </p:cNvPr>
          <p:cNvSpPr/>
          <p:nvPr/>
        </p:nvSpPr>
        <p:spPr>
          <a:xfrm>
            <a:off x="4499673" y="177490"/>
            <a:ext cx="37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es la Agilidad?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97E9D-B401-9941-A87C-CF1C0E78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1" y="1006816"/>
            <a:ext cx="3814763" cy="381476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0BCE4F3-2A26-8E47-9B2D-D4A5B48C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57395" y="1521164"/>
            <a:ext cx="585794" cy="585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A2811-3FA5-6343-9233-9BCD61DA433E}"/>
              </a:ext>
            </a:extLst>
          </p:cNvPr>
          <p:cNvSpPr txBox="1"/>
          <p:nvPr/>
        </p:nvSpPr>
        <p:spPr>
          <a:xfrm>
            <a:off x="1450046" y="2117019"/>
            <a:ext cx="180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3142B5-F1FF-CD49-8E1C-5526E369BADF}"/>
              </a:ext>
            </a:extLst>
          </p:cNvPr>
          <p:cNvSpPr txBox="1"/>
          <p:nvPr/>
        </p:nvSpPr>
        <p:spPr>
          <a:xfrm>
            <a:off x="671507" y="2664589"/>
            <a:ext cx="330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habilidad de las personas, equipos y organizaciones de crear </a:t>
            </a:r>
            <a:r>
              <a:rPr lang="es-C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vez que promueven y responden al cambio, para tener éxito en un entorno incierto.</a:t>
            </a:r>
          </a:p>
        </p:txBody>
      </p:sp>
      <p:sp>
        <p:nvSpPr>
          <p:cNvPr id="13" name="Cuadro de texto 13">
            <a:extLst>
              <a:ext uri="{FF2B5EF4-FFF2-40B4-BE49-F238E27FC236}">
                <a16:creationId xmlns:a16="http://schemas.microsoft.com/office/drawing/2014/main" id="{C19A291F-2787-C348-B41D-8A4219348165}"/>
              </a:ext>
            </a:extLst>
          </p:cNvPr>
          <p:cNvSpPr txBox="1"/>
          <p:nvPr/>
        </p:nvSpPr>
        <p:spPr>
          <a:xfrm>
            <a:off x="4944171" y="1815117"/>
            <a:ext cx="381476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Flexibilidad y capacidad de adaptación</a:t>
            </a:r>
          </a:p>
        </p:txBody>
      </p:sp>
      <p:sp>
        <p:nvSpPr>
          <p:cNvPr id="14" name="Cuadro de texto 14">
            <a:extLst>
              <a:ext uri="{FF2B5EF4-FFF2-40B4-BE49-F238E27FC236}">
                <a16:creationId xmlns:a16="http://schemas.microsoft.com/office/drawing/2014/main" id="{BFCEEFEC-E955-B54F-8620-CAB353DCA3D9}"/>
              </a:ext>
            </a:extLst>
          </p:cNvPr>
          <p:cNvSpPr txBox="1"/>
          <p:nvPr/>
        </p:nvSpPr>
        <p:spPr>
          <a:xfrm>
            <a:off x="4964294" y="2260684"/>
            <a:ext cx="244411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Retorno de la Inversión</a:t>
            </a:r>
          </a:p>
        </p:txBody>
      </p:sp>
      <p:sp>
        <p:nvSpPr>
          <p:cNvPr id="15" name="Cuadro de texto 15">
            <a:extLst>
              <a:ext uri="{FF2B5EF4-FFF2-40B4-BE49-F238E27FC236}">
                <a16:creationId xmlns:a16="http://schemas.microsoft.com/office/drawing/2014/main" id="{39A31014-FBB5-B74D-88B1-32A9CBEE7266}"/>
              </a:ext>
            </a:extLst>
          </p:cNvPr>
          <p:cNvSpPr txBox="1"/>
          <p:nvPr/>
        </p:nvSpPr>
        <p:spPr>
          <a:xfrm>
            <a:off x="4990477" y="2764493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16" name="Cuadro de texto 17">
            <a:extLst>
              <a:ext uri="{FF2B5EF4-FFF2-40B4-BE49-F238E27FC236}">
                <a16:creationId xmlns:a16="http://schemas.microsoft.com/office/drawing/2014/main" id="{091A313A-DE15-0F40-BD77-A403618A9734}"/>
              </a:ext>
            </a:extLst>
          </p:cNvPr>
          <p:cNvSpPr txBox="1"/>
          <p:nvPr/>
        </p:nvSpPr>
        <p:spPr>
          <a:xfrm>
            <a:off x="4990477" y="3268078"/>
            <a:ext cx="162115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AA40B2-1801-484C-9A25-F36D6420D08D}"/>
              </a:ext>
            </a:extLst>
          </p:cNvPr>
          <p:cNvSpPr/>
          <p:nvPr/>
        </p:nvSpPr>
        <p:spPr>
          <a:xfrm>
            <a:off x="4585977" y="1103293"/>
            <a:ext cx="3021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3200" b="1" dirty="0">
                <a:solidFill>
                  <a:srgbClr val="7F2D8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Beneficios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FCE8DB-70FB-8141-899A-D37E01839D71}"/>
              </a:ext>
            </a:extLst>
          </p:cNvPr>
          <p:cNvCxnSpPr>
            <a:cxnSpLocks/>
          </p:cNvCxnSpPr>
          <p:nvPr/>
        </p:nvCxnSpPr>
        <p:spPr>
          <a:xfrm>
            <a:off x="4716651" y="1629166"/>
            <a:ext cx="2627171" cy="0"/>
          </a:xfrm>
          <a:prstGeom prst="line">
            <a:avLst/>
          </a:prstGeom>
          <a:ln>
            <a:solidFill>
              <a:srgbClr val="7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>
            <a:extLst>
              <a:ext uri="{FF2B5EF4-FFF2-40B4-BE49-F238E27FC236}">
                <a16:creationId xmlns:a16="http://schemas.microsoft.com/office/drawing/2014/main" id="{A8CCB058-5326-A345-B7D5-5CC4D9D3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02738" y="1797735"/>
            <a:ext cx="341433" cy="34143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9297B496-6CB3-234A-ABA2-784C285E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660324" y="2315391"/>
            <a:ext cx="283847" cy="28384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306EF54-7507-4B49-8CC6-E775D262E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661750" y="2743574"/>
            <a:ext cx="302544" cy="3025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DB5B37A-4310-9748-91A9-F88DE732E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676176" y="3291053"/>
            <a:ext cx="257550" cy="2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A34F19B-F9D4-B944-8176-26CB981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24" y="48868"/>
            <a:ext cx="4524819" cy="913169"/>
          </a:xfrm>
        </p:spPr>
        <p:txBody>
          <a:bodyPr anchor="ctr">
            <a:normAutofit/>
          </a:bodyPr>
          <a:lstStyle/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Razones para una adopción ágil</a:t>
            </a:r>
            <a:r>
              <a:rPr lang="en-US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Cuadro de texto 7">
            <a:extLst>
              <a:ext uri="{FF2B5EF4-FFF2-40B4-BE49-F238E27FC236}">
                <a16:creationId xmlns:a16="http://schemas.microsoft.com/office/drawing/2014/main" id="{66BE1D97-4735-8642-9AA8-8F44841CD73A}"/>
              </a:ext>
            </a:extLst>
          </p:cNvPr>
          <p:cNvSpPr txBox="1"/>
          <p:nvPr/>
        </p:nvSpPr>
        <p:spPr>
          <a:xfrm>
            <a:off x="986818" y="192639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Acelera la entrega del producto</a:t>
            </a:r>
          </a:p>
        </p:txBody>
      </p:sp>
      <p:sp>
        <p:nvSpPr>
          <p:cNvPr id="30" name="Cuadro de texto 8">
            <a:extLst>
              <a:ext uri="{FF2B5EF4-FFF2-40B4-BE49-F238E27FC236}">
                <a16:creationId xmlns:a16="http://schemas.microsoft.com/office/drawing/2014/main" id="{01669CB6-4B7D-1244-B47C-0E4B433F3116}"/>
              </a:ext>
            </a:extLst>
          </p:cNvPr>
          <p:cNvSpPr txBox="1"/>
          <p:nvPr/>
        </p:nvSpPr>
        <p:spPr>
          <a:xfrm>
            <a:off x="2808914" y="1897777"/>
            <a:ext cx="1917675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gestión de las prioridades</a:t>
            </a:r>
          </a:p>
        </p:txBody>
      </p:sp>
      <p:sp>
        <p:nvSpPr>
          <p:cNvPr id="31" name="Cuadro de texto 9">
            <a:extLst>
              <a:ext uri="{FF2B5EF4-FFF2-40B4-BE49-F238E27FC236}">
                <a16:creationId xmlns:a16="http://schemas.microsoft.com/office/drawing/2014/main" id="{1080B234-68E9-464A-957C-930B52091B38}"/>
              </a:ext>
            </a:extLst>
          </p:cNvPr>
          <p:cNvSpPr txBox="1"/>
          <p:nvPr/>
        </p:nvSpPr>
        <p:spPr>
          <a:xfrm>
            <a:off x="4828138" y="1911006"/>
            <a:ext cx="1319396" cy="4924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r">
              <a:defRPr sz="100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/>
              <a:t>Incrementa</a:t>
            </a:r>
            <a:r>
              <a:rPr lang="es-CO" altLang="es-ES" sz="1400" dirty="0"/>
              <a:t> </a:t>
            </a:r>
            <a:r>
              <a:rPr lang="es-CO" altLang="es-ES" sz="1200" dirty="0"/>
              <a:t>la productividad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43EDC2E-13E4-0643-A778-0C78E97726AF}"/>
              </a:ext>
            </a:extLst>
          </p:cNvPr>
          <p:cNvSpPr txBox="1"/>
          <p:nvPr/>
        </p:nvSpPr>
        <p:spPr>
          <a:xfrm>
            <a:off x="1484143" y="149501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75%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B5AA19B-AC6E-4697-AE56-1B9C9418668E}"/>
              </a:ext>
            </a:extLst>
          </p:cNvPr>
          <p:cNvSpPr txBox="1"/>
          <p:nvPr/>
        </p:nvSpPr>
        <p:spPr>
          <a:xfrm>
            <a:off x="3333733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64%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2CDD9B4-7B9D-4FBF-B73C-9B897801F755}"/>
              </a:ext>
            </a:extLst>
          </p:cNvPr>
          <p:cNvSpPr txBox="1"/>
          <p:nvPr/>
        </p:nvSpPr>
        <p:spPr>
          <a:xfrm>
            <a:off x="5077592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55%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D49445E-BFD2-47C0-85ED-714EA01C7202}"/>
              </a:ext>
            </a:extLst>
          </p:cNvPr>
          <p:cNvGrpSpPr/>
          <p:nvPr/>
        </p:nvGrpSpPr>
        <p:grpSpPr>
          <a:xfrm>
            <a:off x="3713452" y="2734778"/>
            <a:ext cx="1579217" cy="952010"/>
            <a:chOff x="5753716" y="1497405"/>
            <a:chExt cx="1579217" cy="952010"/>
          </a:xfrm>
        </p:grpSpPr>
        <p:sp>
          <p:nvSpPr>
            <p:cNvPr id="36" name="Cuadro de texto 12">
              <a:extLst>
                <a:ext uri="{FF2B5EF4-FFF2-40B4-BE49-F238E27FC236}">
                  <a16:creationId xmlns:a16="http://schemas.microsoft.com/office/drawing/2014/main" id="{57ACFD62-015A-8D4F-8F25-BE8DBEF04F22}"/>
                </a:ext>
              </a:extLst>
            </p:cNvPr>
            <p:cNvSpPr txBox="1"/>
            <p:nvPr/>
          </p:nvSpPr>
          <p:spPr>
            <a:xfrm>
              <a:off x="5753716" y="1987750"/>
              <a:ext cx="157921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la alineación Negocio/TI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0AF1AD2-DFF1-4BA8-9DA1-8DC3330D941D}"/>
                </a:ext>
              </a:extLst>
            </p:cNvPr>
            <p:cNvSpPr txBox="1"/>
            <p:nvPr/>
          </p:nvSpPr>
          <p:spPr>
            <a:xfrm>
              <a:off x="6093453" y="149740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49%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C5B53E4-1E31-4D9F-B375-11AE29AAC2E3}"/>
              </a:ext>
            </a:extLst>
          </p:cNvPr>
          <p:cNvGrpSpPr/>
          <p:nvPr/>
        </p:nvGrpSpPr>
        <p:grpSpPr>
          <a:xfrm>
            <a:off x="5330070" y="2727726"/>
            <a:ext cx="1715431" cy="963581"/>
            <a:chOff x="7013353" y="1528415"/>
            <a:chExt cx="1715431" cy="963581"/>
          </a:xfrm>
        </p:grpSpPr>
        <p:sp>
          <p:nvSpPr>
            <p:cNvPr id="34" name="Cuadro de texto 11">
              <a:extLst>
                <a:ext uri="{FF2B5EF4-FFF2-40B4-BE49-F238E27FC236}">
                  <a16:creationId xmlns:a16="http://schemas.microsoft.com/office/drawing/2014/main" id="{A6AAEE81-3C83-4941-ACC7-1BC294819F7E}"/>
                </a:ext>
              </a:extLst>
            </p:cNvPr>
            <p:cNvSpPr txBox="1"/>
            <p:nvPr/>
          </p:nvSpPr>
          <p:spPr>
            <a:xfrm>
              <a:off x="7013353" y="2030331"/>
              <a:ext cx="171543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Aumenta la calidad del software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775FBD42-D937-45EE-A4E1-E4C5E3B7BB58}"/>
                </a:ext>
              </a:extLst>
            </p:cNvPr>
            <p:cNvSpPr txBox="1"/>
            <p:nvPr/>
          </p:nvSpPr>
          <p:spPr>
            <a:xfrm>
              <a:off x="7401525" y="152841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46%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16155DD0-032D-486F-9ADC-E52B0EA34C8F}"/>
              </a:ext>
            </a:extLst>
          </p:cNvPr>
          <p:cNvSpPr/>
          <p:nvPr/>
        </p:nvSpPr>
        <p:spPr>
          <a:xfrm>
            <a:off x="830179" y="1299410"/>
            <a:ext cx="7652084" cy="2839453"/>
          </a:xfrm>
          <a:prstGeom prst="rect">
            <a:avLst/>
          </a:prstGeom>
          <a:noFill/>
          <a:ln>
            <a:solidFill>
              <a:srgbClr val="E83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04BF31-EAE2-404F-9DAD-C0BC655111B5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10A406-1783-477F-A9D6-7B54D71A7B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  <p:sp>
        <p:nvSpPr>
          <p:cNvPr id="49" name="Cuadro de texto 7">
            <a:extLst>
              <a:ext uri="{FF2B5EF4-FFF2-40B4-BE49-F238E27FC236}">
                <a16:creationId xmlns:a16="http://schemas.microsoft.com/office/drawing/2014/main" id="{D9ECA1A2-3CDF-4F0D-A510-CC455031F377}"/>
              </a:ext>
            </a:extLst>
          </p:cNvPr>
          <p:cNvSpPr txBox="1"/>
          <p:nvPr/>
        </p:nvSpPr>
        <p:spPr>
          <a:xfrm>
            <a:off x="6389882" y="1948428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visibilidad de los proyecto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CCCF5B1-9503-4A9E-B130-5A6973D56DE9}"/>
              </a:ext>
            </a:extLst>
          </p:cNvPr>
          <p:cNvSpPr txBox="1"/>
          <p:nvPr/>
        </p:nvSpPr>
        <p:spPr>
          <a:xfrm>
            <a:off x="6875278" y="1495964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66%</a:t>
            </a:r>
          </a:p>
        </p:txBody>
      </p:sp>
      <p:sp>
        <p:nvSpPr>
          <p:cNvPr id="51" name="Cuadro de texto 7">
            <a:extLst>
              <a:ext uri="{FF2B5EF4-FFF2-40B4-BE49-F238E27FC236}">
                <a16:creationId xmlns:a16="http://schemas.microsoft.com/office/drawing/2014/main" id="{F85566ED-6926-47BA-AC45-4F82E5B80282}"/>
              </a:ext>
            </a:extLst>
          </p:cNvPr>
          <p:cNvSpPr txBox="1"/>
          <p:nvPr/>
        </p:nvSpPr>
        <p:spPr>
          <a:xfrm>
            <a:off x="1876565" y="324025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moral de los equipos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BAD8192-CB2E-461E-A6C4-ED90642BA817}"/>
              </a:ext>
            </a:extLst>
          </p:cNvPr>
          <p:cNvSpPr txBox="1"/>
          <p:nvPr/>
        </p:nvSpPr>
        <p:spPr>
          <a:xfrm>
            <a:off x="2363271" y="276108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61%</a:t>
            </a:r>
          </a:p>
        </p:txBody>
      </p:sp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8123A80D-111B-2243-A805-49339B5C99F2}"/>
              </a:ext>
            </a:extLst>
          </p:cNvPr>
          <p:cNvGrpSpPr/>
          <p:nvPr/>
        </p:nvGrpSpPr>
        <p:grpSpPr>
          <a:xfrm>
            <a:off x="1065320" y="1468451"/>
            <a:ext cx="4230028" cy="2686312"/>
            <a:chOff x="1066800" y="1868063"/>
            <a:chExt cx="5788663" cy="3676135"/>
          </a:xfrm>
        </p:grpSpPr>
        <p:sp>
          <p:nvSpPr>
            <p:cNvPr id="29" name="Cuadro de texto 7">
              <a:extLst>
                <a:ext uri="{FF2B5EF4-FFF2-40B4-BE49-F238E27FC236}">
                  <a16:creationId xmlns:a16="http://schemas.microsoft.com/office/drawing/2014/main" id="{B0365895-8653-684A-89E6-1A1B4C5F8D88}"/>
                </a:ext>
              </a:extLst>
            </p:cNvPr>
            <p:cNvSpPr txBox="1"/>
            <p:nvPr/>
          </p:nvSpPr>
          <p:spPr>
            <a:xfrm>
              <a:off x="1765300" y="3205038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Apoyo de las gerencias</a:t>
              </a:r>
            </a:p>
          </p:txBody>
        </p:sp>
        <p:sp>
          <p:nvSpPr>
            <p:cNvPr id="33" name="Cuadro de texto 7">
              <a:extLst>
                <a:ext uri="{FF2B5EF4-FFF2-40B4-BE49-F238E27FC236}">
                  <a16:creationId xmlns:a16="http://schemas.microsoft.com/office/drawing/2014/main" id="{6DA84030-B919-684D-9049-9264990F2318}"/>
                </a:ext>
              </a:extLst>
            </p:cNvPr>
            <p:cNvSpPr txBox="1"/>
            <p:nvPr/>
          </p:nvSpPr>
          <p:spPr>
            <a:xfrm>
              <a:off x="1765300" y="3576315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sobre perdida de control</a:t>
              </a:r>
            </a:p>
          </p:txBody>
        </p:sp>
        <p:sp>
          <p:nvSpPr>
            <p:cNvPr id="35" name="Cuadro de texto 7">
              <a:extLst>
                <a:ext uri="{FF2B5EF4-FFF2-40B4-BE49-F238E27FC236}">
                  <a16:creationId xmlns:a16="http://schemas.microsoft.com/office/drawing/2014/main" id="{6207777F-F4C3-0245-AB7C-468F3CA7B7ED}"/>
                </a:ext>
              </a:extLst>
            </p:cNvPr>
            <p:cNvSpPr txBox="1"/>
            <p:nvPr/>
          </p:nvSpPr>
          <p:spPr>
            <a:xfrm>
              <a:off x="1765300" y="186806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Habilidad para cambiar la cultura organizacional</a:t>
              </a:r>
            </a:p>
          </p:txBody>
        </p:sp>
        <p:sp>
          <p:nvSpPr>
            <p:cNvPr id="37" name="Cuadro de texto 7">
              <a:extLst>
                <a:ext uri="{FF2B5EF4-FFF2-40B4-BE49-F238E27FC236}">
                  <a16:creationId xmlns:a16="http://schemas.microsoft.com/office/drawing/2014/main" id="{9A8803FE-98D3-D44B-9077-5308D0C3924B}"/>
                </a:ext>
              </a:extLst>
            </p:cNvPr>
            <p:cNvSpPr txBox="1"/>
            <p:nvPr/>
          </p:nvSpPr>
          <p:spPr>
            <a:xfrm>
              <a:off x="1765300" y="2183949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Resistencia al cambio en toda la organización</a:t>
              </a:r>
            </a:p>
          </p:txBody>
        </p:sp>
        <p:sp>
          <p:nvSpPr>
            <p:cNvPr id="45" name="Cuadro de texto 7">
              <a:extLst>
                <a:ext uri="{FF2B5EF4-FFF2-40B4-BE49-F238E27FC236}">
                  <a16:creationId xmlns:a16="http://schemas.microsoft.com/office/drawing/2014/main" id="{5DAD295B-BF24-594B-9423-7E87F0F6305C}"/>
                </a:ext>
              </a:extLst>
            </p:cNvPr>
            <p:cNvSpPr txBox="1"/>
            <p:nvPr/>
          </p:nvSpPr>
          <p:spPr>
            <a:xfrm>
              <a:off x="1765300" y="25317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Procesos Rígidos / cascada persistente</a:t>
              </a:r>
            </a:p>
          </p:txBody>
        </p:sp>
        <p:sp>
          <p:nvSpPr>
            <p:cNvPr id="46" name="Cuadro de texto 7">
              <a:extLst>
                <a:ext uri="{FF2B5EF4-FFF2-40B4-BE49-F238E27FC236}">
                  <a16:creationId xmlns:a16="http://schemas.microsoft.com/office/drawing/2014/main" id="{333E8567-23F6-C04D-9A64-06D4C8B29169}"/>
                </a:ext>
              </a:extLst>
            </p:cNvPr>
            <p:cNvSpPr txBox="1"/>
            <p:nvPr/>
          </p:nvSpPr>
          <p:spPr>
            <a:xfrm>
              <a:off x="1765300" y="28930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habilidades o experiencia con métodos ágiles</a:t>
              </a:r>
            </a:p>
          </p:txBody>
        </p:sp>
        <p:sp>
          <p:nvSpPr>
            <p:cNvPr id="47" name="Cuadro de texto 7">
              <a:extLst>
                <a:ext uri="{FF2B5EF4-FFF2-40B4-BE49-F238E27FC236}">
                  <a16:creationId xmlns:a16="http://schemas.microsoft.com/office/drawing/2014/main" id="{2AC7D270-CCD5-164A-8E50-2BC099CE4F95}"/>
                </a:ext>
              </a:extLst>
            </p:cNvPr>
            <p:cNvSpPr txBox="1"/>
            <p:nvPr/>
          </p:nvSpPr>
          <p:spPr>
            <a:xfrm>
              <a:off x="1765300" y="390800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disponibilidad del Cliente o Negocio</a:t>
              </a:r>
            </a:p>
          </p:txBody>
        </p:sp>
        <p:sp>
          <p:nvSpPr>
            <p:cNvPr id="48" name="Cuadro de texto 7">
              <a:extLst>
                <a:ext uri="{FF2B5EF4-FFF2-40B4-BE49-F238E27FC236}">
                  <a16:creationId xmlns:a16="http://schemas.microsoft.com/office/drawing/2014/main" id="{C754AB20-C133-6148-84E6-E142D86A207A}"/>
                </a:ext>
              </a:extLst>
            </p:cNvPr>
            <p:cNvSpPr txBox="1"/>
            <p:nvPr/>
          </p:nvSpPr>
          <p:spPr>
            <a:xfrm>
              <a:off x="1765300" y="422488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acerca de falta de planeación</a:t>
              </a:r>
            </a:p>
          </p:txBody>
        </p:sp>
        <p:sp>
          <p:nvSpPr>
            <p:cNvPr id="49" name="Cuadro de texto 7">
              <a:extLst>
                <a:ext uri="{FF2B5EF4-FFF2-40B4-BE49-F238E27FC236}">
                  <a16:creationId xmlns:a16="http://schemas.microsoft.com/office/drawing/2014/main" id="{4FF20CA0-8602-B34C-BBBE-6AF95A0FBA31}"/>
                </a:ext>
              </a:extLst>
            </p:cNvPr>
            <p:cNvSpPr txBox="1"/>
            <p:nvPr/>
          </p:nvSpPr>
          <p:spPr>
            <a:xfrm>
              <a:off x="1066800" y="4604023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Datos, medidas y herramientas del proyecto dispersas o fragmentadas</a:t>
              </a:r>
            </a:p>
          </p:txBody>
        </p:sp>
        <p:sp>
          <p:nvSpPr>
            <p:cNvPr id="50" name="Cuadro de texto 7">
              <a:extLst>
                <a:ext uri="{FF2B5EF4-FFF2-40B4-BE49-F238E27FC236}">
                  <a16:creationId xmlns:a16="http://schemas.microsoft.com/office/drawing/2014/main" id="{FE58996C-1561-4446-8C8A-1C3F7B6146F5}"/>
                </a:ext>
              </a:extLst>
            </p:cNvPr>
            <p:cNvSpPr txBox="1"/>
            <p:nvPr/>
          </p:nvSpPr>
          <p:spPr>
            <a:xfrm>
              <a:off x="1066800" y="493776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Mínima colaboración y conocimiento compartido</a:t>
              </a:r>
            </a:p>
          </p:txBody>
        </p:sp>
        <p:sp>
          <p:nvSpPr>
            <p:cNvPr id="51" name="Cuadro de texto 7">
              <a:extLst>
                <a:ext uri="{FF2B5EF4-FFF2-40B4-BE49-F238E27FC236}">
                  <a16:creationId xmlns:a16="http://schemas.microsoft.com/office/drawing/2014/main" id="{85B15AFA-1972-6C4A-ADB5-CBDFD52549A5}"/>
                </a:ext>
              </a:extLst>
            </p:cNvPr>
            <p:cNvSpPr txBox="1"/>
            <p:nvPr/>
          </p:nvSpPr>
          <p:spPr>
            <a:xfrm>
              <a:off x="1079499" y="522831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Cumplimiento de normativa o problema de gobierno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Principales Barreras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FAE7BC-5C6E-EF44-AA33-0F433748F4B9}"/>
              </a:ext>
            </a:extLst>
          </p:cNvPr>
          <p:cNvSpPr txBox="1"/>
          <p:nvPr/>
        </p:nvSpPr>
        <p:spPr>
          <a:xfrm>
            <a:off x="6107706" y="144546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B000BE-7BB7-0A4C-AC3A-552C2167D0E4}"/>
              </a:ext>
            </a:extLst>
          </p:cNvPr>
          <p:cNvSpPr txBox="1"/>
          <p:nvPr/>
        </p:nvSpPr>
        <p:spPr>
          <a:xfrm>
            <a:off x="6020068" y="170763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81657E-D927-FB4C-BE7D-BD7AC86F6ACE}"/>
              </a:ext>
            </a:extLst>
          </p:cNvPr>
          <p:cNvSpPr txBox="1"/>
          <p:nvPr/>
        </p:nvSpPr>
        <p:spPr>
          <a:xfrm>
            <a:off x="6016365" y="1948245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11C146-7CE7-F44E-9107-DCA917417E8F}"/>
              </a:ext>
            </a:extLst>
          </p:cNvPr>
          <p:cNvSpPr txBox="1"/>
          <p:nvPr/>
        </p:nvSpPr>
        <p:spPr>
          <a:xfrm>
            <a:off x="5939243" y="21931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7D4F2-4531-804D-8A7C-D63A9897CA15}"/>
              </a:ext>
            </a:extLst>
          </p:cNvPr>
          <p:cNvSpPr txBox="1"/>
          <p:nvPr/>
        </p:nvSpPr>
        <p:spPr>
          <a:xfrm>
            <a:off x="5869320" y="2420829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2A3BC8-2FCF-1B43-AF64-09FF879BE485}"/>
              </a:ext>
            </a:extLst>
          </p:cNvPr>
          <p:cNvSpPr txBox="1"/>
          <p:nvPr/>
        </p:nvSpPr>
        <p:spPr>
          <a:xfrm>
            <a:off x="5728594" y="2913362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449EAA8-B24F-D344-B7D5-06787C8F8428}"/>
              </a:ext>
            </a:extLst>
          </p:cNvPr>
          <p:cNvSpPr txBox="1"/>
          <p:nvPr/>
        </p:nvSpPr>
        <p:spPr>
          <a:xfrm>
            <a:off x="5814840" y="268700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F18E8D-B3C8-5443-9AD9-81BAB4EEF5E1}"/>
              </a:ext>
            </a:extLst>
          </p:cNvPr>
          <p:cNvSpPr txBox="1"/>
          <p:nvPr/>
        </p:nvSpPr>
        <p:spPr>
          <a:xfrm>
            <a:off x="5642349" y="314926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7AF9F0-8F89-B840-85CA-EA0CCAED190A}"/>
              </a:ext>
            </a:extLst>
          </p:cNvPr>
          <p:cNvSpPr txBox="1"/>
          <p:nvPr/>
        </p:nvSpPr>
        <p:spPr>
          <a:xfrm>
            <a:off x="5580037" y="34180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24%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DFF8EC2-2477-0D4B-ABAB-20752A562588}"/>
              </a:ext>
            </a:extLst>
          </p:cNvPr>
          <p:cNvSpPr txBox="1"/>
          <p:nvPr/>
        </p:nvSpPr>
        <p:spPr>
          <a:xfrm>
            <a:off x="5486756" y="3873854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14%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8D3519-964B-894F-8719-E5CB6BA2FCF2}"/>
              </a:ext>
            </a:extLst>
          </p:cNvPr>
          <p:cNvSpPr txBox="1"/>
          <p:nvPr/>
        </p:nvSpPr>
        <p:spPr>
          <a:xfrm>
            <a:off x="5590253" y="3618981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5618C2-D03B-484A-B727-4312067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39" y="1570008"/>
            <a:ext cx="875391" cy="251022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F605054-EA0A-486B-9BFE-9B989C71093D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CBC71E-8DF1-43C6-95FC-7E705B61DA9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46358" y="-67377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las cosas no salen bien… 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sultado de imagen para healthcare gov">
            <a:extLst>
              <a:ext uri="{FF2B5EF4-FFF2-40B4-BE49-F238E27FC236}">
                <a16:creationId xmlns:a16="http://schemas.microsoft.com/office/drawing/2014/main" id="{3C3AB54C-11E0-BE45-8CFC-8296A5AB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707" r="6493" b="40687"/>
          <a:stretch/>
        </p:blipFill>
        <p:spPr bwMode="auto">
          <a:xfrm>
            <a:off x="1443788" y="2165684"/>
            <a:ext cx="6256421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e interacciones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 funcionando 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 entre áreas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 ante el cambio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</a:p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cliente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son bienvenidos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frecuente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colaborativo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Motivados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cara a cara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sostenible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Excelencia técnica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Simplicidad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auto-organizados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–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Experian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 – Código de Honor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8D20-A785-9F4E-A695-36368BCF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620487"/>
            <a:ext cx="5109630" cy="45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18E08F-C6FE-4AF6-B741-129929BD284A}"/>
              </a:ext>
            </a:extLst>
          </p:cNvPr>
          <p:cNvSpPr/>
          <p:nvPr/>
        </p:nvSpPr>
        <p:spPr>
          <a:xfrm>
            <a:off x="1346812" y="1118768"/>
            <a:ext cx="6425586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Resultado de imagen para pato tierno">
            <a:extLst>
              <a:ext uri="{FF2B5EF4-FFF2-40B4-BE49-F238E27FC236}">
                <a16:creationId xmlns:a16="http://schemas.microsoft.com/office/drawing/2014/main" id="{AA01849F-577E-4833-BE97-19B437DD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2" y="1185583"/>
            <a:ext cx="6220326" cy="3104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9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722E78-7C93-48C8-880B-E3EF6E5C48CE}"/>
              </a:ext>
            </a:extLst>
          </p:cNvPr>
          <p:cNvSpPr txBox="1"/>
          <p:nvPr/>
        </p:nvSpPr>
        <p:spPr>
          <a:xfrm>
            <a:off x="3131213" y="1881191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CONSTRUIR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806581-771B-4FC7-B250-92C993E8C242}"/>
              </a:ext>
            </a:extLst>
          </p:cNvPr>
          <p:cNvGrpSpPr/>
          <p:nvPr/>
        </p:nvGrpSpPr>
        <p:grpSpPr>
          <a:xfrm>
            <a:off x="1495075" y="1989943"/>
            <a:ext cx="792102" cy="792102"/>
            <a:chOff x="5795783" y="3554788"/>
            <a:chExt cx="1056136" cy="1056136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E42EAB7-3076-4602-84FC-F4692FFBF020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" name="Imagen 9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9BCBB9B7-ACBF-493E-B35E-6D017D38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32555D6-4543-4504-85FF-D58251FA44BB}"/>
              </a:ext>
            </a:extLst>
          </p:cNvPr>
          <p:cNvSpPr txBox="1"/>
          <p:nvPr/>
        </p:nvSpPr>
        <p:spPr>
          <a:xfrm>
            <a:off x="835648" y="1222085"/>
            <a:ext cx="229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TOTAL 5 MIN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5F10A8-C4DA-4C22-9F6D-FCC633F4EFD5}"/>
              </a:ext>
            </a:extLst>
          </p:cNvPr>
          <p:cNvSpPr txBox="1"/>
          <p:nvPr/>
        </p:nvSpPr>
        <p:spPr>
          <a:xfrm>
            <a:off x="2609185" y="2359384"/>
            <a:ext cx="35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ESCOGER EL MEJOR PATO</a:t>
            </a:r>
          </a:p>
          <a:p>
            <a:pPr defTabSz="685783"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SOCIALIZACION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46A61C-D96D-4DDA-AF59-D19B407F7601}"/>
              </a:ext>
            </a:extLst>
          </p:cNvPr>
          <p:cNvSpPr txBox="1"/>
          <p:nvPr/>
        </p:nvSpPr>
        <p:spPr>
          <a:xfrm>
            <a:off x="1322641" y="3674320"/>
            <a:ext cx="6371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tenemos la misma cantidad  y el mismo tipo de fichas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deben utilizar todas las piezas de Lego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piezas no se pueden intercambiar ni mezclar</a:t>
            </a:r>
          </a:p>
        </p:txBody>
      </p:sp>
    </p:spTree>
    <p:extLst>
      <p:ext uri="{BB962C8B-B14F-4D97-AF65-F5344CB8AC3E}">
        <p14:creationId xmlns:p14="http://schemas.microsoft.com/office/powerpoint/2010/main" val="23373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1" y="2315192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914378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0D5FA-5DFA-4901-9DD4-49FD0742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75" y="965989"/>
            <a:ext cx="1605761" cy="16057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8538E-CB5D-4021-A5AC-81D23F8A7943}"/>
              </a:ext>
            </a:extLst>
          </p:cNvPr>
          <p:cNvSpPr txBox="1"/>
          <p:nvPr/>
        </p:nvSpPr>
        <p:spPr>
          <a:xfrm>
            <a:off x="3625187" y="3228361"/>
            <a:ext cx="1893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minutos</a:t>
            </a:r>
            <a:endParaRPr lang="es-CO" sz="270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6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107535" y="1118769"/>
            <a:ext cx="677522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B7249-50B1-144E-908A-127FEA05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7451"/>
          <a:stretch/>
        </p:blipFill>
        <p:spPr>
          <a:xfrm>
            <a:off x="1144153" y="1154426"/>
            <a:ext cx="6701988" cy="3167296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5B9275D-CA65-C048-8F37-920A487A1827}"/>
              </a:ext>
            </a:extLst>
          </p:cNvPr>
          <p:cNvSpPr/>
          <p:nvPr/>
        </p:nvSpPr>
        <p:spPr>
          <a:xfrm>
            <a:off x="1829121" y="2670697"/>
            <a:ext cx="2666026" cy="611852"/>
          </a:xfrm>
          <a:prstGeom prst="roundRect">
            <a:avLst/>
          </a:prstGeom>
          <a:solidFill>
            <a:srgbClr val="E83B91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EXPERIENCIA DE USUARIO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24ED3E9-F9B8-D34E-AE93-6B9227B59AD2}"/>
              </a:ext>
            </a:extLst>
          </p:cNvPr>
          <p:cNvSpPr/>
          <p:nvPr/>
        </p:nvSpPr>
        <p:spPr>
          <a:xfrm>
            <a:off x="6041807" y="3550628"/>
            <a:ext cx="1444199" cy="549734"/>
          </a:xfrm>
          <a:prstGeom prst="roundRect">
            <a:avLst/>
          </a:prstGeom>
          <a:solidFill>
            <a:srgbClr val="095195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401715" y="1118769"/>
            <a:ext cx="418686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UX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3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D73961-B6DC-A443-96C2-3A47C96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AFE787-2770-49F5-AB51-B0FBDFE7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0" y="812190"/>
            <a:ext cx="3690890" cy="3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969150" y="913169"/>
            <a:ext cx="5051994" cy="3801356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12" y="999646"/>
            <a:ext cx="4837870" cy="36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4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5337677" y="130431"/>
            <a:ext cx="339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Ciudad de Legos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6D6F6568-EAD0-4176-9542-466B44D2C5A2}"/>
              </a:ext>
            </a:extLst>
          </p:cNvPr>
          <p:cNvGrpSpPr/>
          <p:nvPr/>
        </p:nvGrpSpPr>
        <p:grpSpPr>
          <a:xfrm>
            <a:off x="4275001" y="1038877"/>
            <a:ext cx="506136" cy="584775"/>
            <a:chOff x="0" y="0"/>
            <a:chExt cx="2534195" cy="3474720"/>
          </a:xfrm>
        </p:grpSpPr>
        <p:sp>
          <p:nvSpPr>
            <p:cNvPr id="48" name="Rectángulo redondeado 53">
              <a:extLst>
                <a:ext uri="{FF2B5EF4-FFF2-40B4-BE49-F238E27FC236}">
                  <a16:creationId xmlns:a16="http://schemas.microsoft.com/office/drawing/2014/main" id="{78F8A2F5-96E9-4FAB-B7BD-20A6D23BA094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49" name="Picture 4" descr="https://static.thenounproject.com/png/1596494-200.png">
              <a:extLst>
                <a:ext uri="{FF2B5EF4-FFF2-40B4-BE49-F238E27FC236}">
                  <a16:creationId xmlns:a16="http://schemas.microsoft.com/office/drawing/2014/main" id="{FAEE2792-FFD9-4A45-A4B5-09649D2A2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uadroTexto 4">
              <a:extLst>
                <a:ext uri="{FF2B5EF4-FFF2-40B4-BE49-F238E27FC236}">
                  <a16:creationId xmlns:a16="http://schemas.microsoft.com/office/drawing/2014/main" id="{874A54D4-01DC-4670-A2E1-24D743875FED}"/>
                </a:ext>
              </a:extLst>
            </p:cNvPr>
            <p:cNvSpPr txBox="1"/>
            <p:nvPr/>
          </p:nvSpPr>
          <p:spPr>
            <a:xfrm>
              <a:off x="1567109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F07CC4D-0759-4C98-8B1F-9F71B25BC7B7}"/>
              </a:ext>
            </a:extLst>
          </p:cNvPr>
          <p:cNvSpPr txBox="1"/>
          <p:nvPr/>
        </p:nvSpPr>
        <p:spPr>
          <a:xfrm>
            <a:off x="4810339" y="1102280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5</a:t>
            </a:r>
            <a:endParaRPr lang="es-CO" sz="3200" b="1" dirty="0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1FDAB5A7-BC4A-4FB5-8692-BA3A78BFB7A5}"/>
              </a:ext>
            </a:extLst>
          </p:cNvPr>
          <p:cNvGrpSpPr/>
          <p:nvPr/>
        </p:nvGrpSpPr>
        <p:grpSpPr>
          <a:xfrm>
            <a:off x="4295584" y="1768396"/>
            <a:ext cx="514569" cy="606345"/>
            <a:chOff x="0" y="0"/>
            <a:chExt cx="2534195" cy="3474720"/>
          </a:xfrm>
        </p:grpSpPr>
        <p:sp>
          <p:nvSpPr>
            <p:cNvPr id="53" name="Rectángulo redondeado 49">
              <a:extLst>
                <a:ext uri="{FF2B5EF4-FFF2-40B4-BE49-F238E27FC236}">
                  <a16:creationId xmlns:a16="http://schemas.microsoft.com/office/drawing/2014/main" id="{380FD5C7-FC9F-4521-A04A-04ACAF79D1C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4" name="Picture 6" descr="https://static.thenounproject.com/png/1858469-200.png">
              <a:extLst>
                <a:ext uri="{FF2B5EF4-FFF2-40B4-BE49-F238E27FC236}">
                  <a16:creationId xmlns:a16="http://schemas.microsoft.com/office/drawing/2014/main" id="{121B9CA3-6B6E-41FF-B54A-A1DE1AA16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1">
              <a:extLst>
                <a:ext uri="{FF2B5EF4-FFF2-40B4-BE49-F238E27FC236}">
                  <a16:creationId xmlns:a16="http://schemas.microsoft.com/office/drawing/2014/main" id="{E2957FBD-78A5-403E-90FA-2A85C211AEBB}"/>
                </a:ext>
              </a:extLst>
            </p:cNvPr>
            <p:cNvSpPr txBox="1"/>
            <p:nvPr/>
          </p:nvSpPr>
          <p:spPr>
            <a:xfrm>
              <a:off x="1567783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C7D8DB9-260D-404B-947B-BC6E96296147}"/>
              </a:ext>
            </a:extLst>
          </p:cNvPr>
          <p:cNvSpPr txBox="1"/>
          <p:nvPr/>
        </p:nvSpPr>
        <p:spPr>
          <a:xfrm>
            <a:off x="4819351" y="1699281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3</a:t>
            </a:r>
            <a:endParaRPr lang="es-CO" sz="3200" b="1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FADBD521-180E-45B5-92C0-3E360905843E}"/>
              </a:ext>
            </a:extLst>
          </p:cNvPr>
          <p:cNvGrpSpPr/>
          <p:nvPr/>
        </p:nvGrpSpPr>
        <p:grpSpPr>
          <a:xfrm>
            <a:off x="4304202" y="2488989"/>
            <a:ext cx="514569" cy="618571"/>
            <a:chOff x="0" y="0"/>
            <a:chExt cx="2534195" cy="3474720"/>
          </a:xfrm>
        </p:grpSpPr>
        <p:sp>
          <p:nvSpPr>
            <p:cNvPr id="58" name="Rectángulo redondeado 45">
              <a:extLst>
                <a:ext uri="{FF2B5EF4-FFF2-40B4-BE49-F238E27FC236}">
                  <a16:creationId xmlns:a16="http://schemas.microsoft.com/office/drawing/2014/main" id="{8FA336BE-6562-410D-A32F-2E2500AF460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9" name="Picture 8" descr="https://static.thenounproject.com/png/1026367-200.png">
              <a:extLst>
                <a:ext uri="{FF2B5EF4-FFF2-40B4-BE49-F238E27FC236}">
                  <a16:creationId xmlns:a16="http://schemas.microsoft.com/office/drawing/2014/main" id="{4132DB18-399A-45AA-A922-6C6BBA1BD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CuadroTexto 12">
              <a:extLst>
                <a:ext uri="{FF2B5EF4-FFF2-40B4-BE49-F238E27FC236}">
                  <a16:creationId xmlns:a16="http://schemas.microsoft.com/office/drawing/2014/main" id="{79EE5B27-5F64-416A-9EC5-C828032EA7FC}"/>
                </a:ext>
              </a:extLst>
            </p:cNvPr>
            <p:cNvSpPr txBox="1"/>
            <p:nvPr/>
          </p:nvSpPr>
          <p:spPr>
            <a:xfrm>
              <a:off x="1737531" y="270069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4069E4E-7A47-4949-AF5F-B10F490E611C}"/>
              </a:ext>
            </a:extLst>
          </p:cNvPr>
          <p:cNvSpPr txBox="1"/>
          <p:nvPr/>
        </p:nvSpPr>
        <p:spPr>
          <a:xfrm>
            <a:off x="4830923" y="2501757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4D6F6416-CB75-466A-95D0-E60C46B897A9}"/>
              </a:ext>
            </a:extLst>
          </p:cNvPr>
          <p:cNvGrpSpPr/>
          <p:nvPr/>
        </p:nvGrpSpPr>
        <p:grpSpPr>
          <a:xfrm>
            <a:off x="7514129" y="1153091"/>
            <a:ext cx="535339" cy="618571"/>
            <a:chOff x="0" y="0"/>
            <a:chExt cx="2534195" cy="3474720"/>
          </a:xfrm>
        </p:grpSpPr>
        <p:sp>
          <p:nvSpPr>
            <p:cNvPr id="63" name="Rectángulo redondeado 41">
              <a:extLst>
                <a:ext uri="{FF2B5EF4-FFF2-40B4-BE49-F238E27FC236}">
                  <a16:creationId xmlns:a16="http://schemas.microsoft.com/office/drawing/2014/main" id="{651F47E5-3492-4299-ADFA-378F1726224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4" name="Picture 10" descr="https://static.thenounproject.com/png/1547331-200.png">
              <a:extLst>
                <a:ext uri="{FF2B5EF4-FFF2-40B4-BE49-F238E27FC236}">
                  <a16:creationId xmlns:a16="http://schemas.microsoft.com/office/drawing/2014/main" id="{C0CC9C79-68A5-4C13-AD82-EB6BC2821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40" y="47140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uadroTexto 15">
              <a:extLst>
                <a:ext uri="{FF2B5EF4-FFF2-40B4-BE49-F238E27FC236}">
                  <a16:creationId xmlns:a16="http://schemas.microsoft.com/office/drawing/2014/main" id="{11A86723-906F-44A3-BF29-827B60E8A455}"/>
                </a:ext>
              </a:extLst>
            </p:cNvPr>
            <p:cNvSpPr txBox="1"/>
            <p:nvPr/>
          </p:nvSpPr>
          <p:spPr>
            <a:xfrm>
              <a:off x="1815609" y="2694732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F0F03C6-5492-4DEE-A96F-CB0592C14568}"/>
              </a:ext>
            </a:extLst>
          </p:cNvPr>
          <p:cNvSpPr txBox="1"/>
          <p:nvPr/>
        </p:nvSpPr>
        <p:spPr>
          <a:xfrm>
            <a:off x="8076981" y="108452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7825F9-79D6-47B7-9407-7596A7468EB8}"/>
              </a:ext>
            </a:extLst>
          </p:cNvPr>
          <p:cNvGrpSpPr/>
          <p:nvPr/>
        </p:nvGrpSpPr>
        <p:grpSpPr>
          <a:xfrm>
            <a:off x="5932756" y="1104606"/>
            <a:ext cx="505951" cy="582449"/>
            <a:chOff x="0" y="0"/>
            <a:chExt cx="2534195" cy="3474720"/>
          </a:xfrm>
        </p:grpSpPr>
        <p:sp>
          <p:nvSpPr>
            <p:cNvPr id="68" name="Rectángulo redondeado 37">
              <a:extLst>
                <a:ext uri="{FF2B5EF4-FFF2-40B4-BE49-F238E27FC236}">
                  <a16:creationId xmlns:a16="http://schemas.microsoft.com/office/drawing/2014/main" id="{00438511-1732-4B6F-A9B5-E004B47D77FE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9" name="Picture 2" descr="https://static.thenounproject.com/png/745379-200.png">
              <a:extLst>
                <a:ext uri="{FF2B5EF4-FFF2-40B4-BE49-F238E27FC236}">
                  <a16:creationId xmlns:a16="http://schemas.microsoft.com/office/drawing/2014/main" id="{0DAFF578-D6BE-4C8B-9CD7-08AE88C9E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uadroTexto 7">
              <a:extLst>
                <a:ext uri="{FF2B5EF4-FFF2-40B4-BE49-F238E27FC236}">
                  <a16:creationId xmlns:a16="http://schemas.microsoft.com/office/drawing/2014/main" id="{F3A9A20A-BD3C-4875-A108-EB4E0A214644}"/>
                </a:ext>
              </a:extLst>
            </p:cNvPr>
            <p:cNvSpPr txBox="1"/>
            <p:nvPr/>
          </p:nvSpPr>
          <p:spPr>
            <a:xfrm>
              <a:off x="1621100" y="2635893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611E3341-31BF-48FD-9179-761CA365B7C6}"/>
              </a:ext>
            </a:extLst>
          </p:cNvPr>
          <p:cNvSpPr txBox="1"/>
          <p:nvPr/>
        </p:nvSpPr>
        <p:spPr>
          <a:xfrm>
            <a:off x="6454708" y="1083639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0611EE8-6CE2-4189-B29B-8B068302ECDF}"/>
              </a:ext>
            </a:extLst>
          </p:cNvPr>
          <p:cNvGrpSpPr/>
          <p:nvPr/>
        </p:nvGrpSpPr>
        <p:grpSpPr>
          <a:xfrm>
            <a:off x="5948757" y="1780173"/>
            <a:ext cx="505951" cy="584775"/>
            <a:chOff x="0" y="0"/>
            <a:chExt cx="2534195" cy="3474720"/>
          </a:xfrm>
        </p:grpSpPr>
        <p:sp>
          <p:nvSpPr>
            <p:cNvPr id="73" name="Rectángulo redondeado 33">
              <a:extLst>
                <a:ext uri="{FF2B5EF4-FFF2-40B4-BE49-F238E27FC236}">
                  <a16:creationId xmlns:a16="http://schemas.microsoft.com/office/drawing/2014/main" id="{6FFA0892-FFBB-4BDB-9E5A-4A49B970FFF5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74" name="Picture 4" descr="https://static.thenounproject.com/png/1348506-200.png">
              <a:extLst>
                <a:ext uri="{FF2B5EF4-FFF2-40B4-BE49-F238E27FC236}">
                  <a16:creationId xmlns:a16="http://schemas.microsoft.com/office/drawing/2014/main" id="{7C96F899-3519-4692-90A1-B0E774CC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CuadroTexto 8">
              <a:extLst>
                <a:ext uri="{FF2B5EF4-FFF2-40B4-BE49-F238E27FC236}">
                  <a16:creationId xmlns:a16="http://schemas.microsoft.com/office/drawing/2014/main" id="{857A6022-03FA-4C9B-A3C2-96F06E57F8CD}"/>
                </a:ext>
              </a:extLst>
            </p:cNvPr>
            <p:cNvSpPr txBox="1"/>
            <p:nvPr/>
          </p:nvSpPr>
          <p:spPr>
            <a:xfrm>
              <a:off x="1541840" y="265010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7C5FC1C-AE4C-4544-AF18-24086CA197DC}"/>
              </a:ext>
            </a:extLst>
          </p:cNvPr>
          <p:cNvSpPr txBox="1"/>
          <p:nvPr/>
        </p:nvSpPr>
        <p:spPr>
          <a:xfrm>
            <a:off x="6454708" y="1752932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48D7D1A-29B6-413F-AE95-04D42DF2432A}"/>
              </a:ext>
            </a:extLst>
          </p:cNvPr>
          <p:cNvSpPr txBox="1"/>
          <p:nvPr/>
        </p:nvSpPr>
        <p:spPr>
          <a:xfrm>
            <a:off x="6531607" y="243707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C0898BF8-A24D-4A46-8A48-223A3E80E4EC}"/>
              </a:ext>
            </a:extLst>
          </p:cNvPr>
          <p:cNvGrpSpPr/>
          <p:nvPr/>
        </p:nvGrpSpPr>
        <p:grpSpPr>
          <a:xfrm>
            <a:off x="5948757" y="2468325"/>
            <a:ext cx="543957" cy="618571"/>
            <a:chOff x="0" y="0"/>
            <a:chExt cx="2533650" cy="3474720"/>
          </a:xfrm>
        </p:grpSpPr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6B2D1CF-866E-4E55-A5FF-9A278111535F}"/>
                </a:ext>
              </a:extLst>
            </p:cNvPr>
            <p:cNvGrpSpPr/>
            <p:nvPr/>
          </p:nvGrpSpPr>
          <p:grpSpPr>
            <a:xfrm>
              <a:off x="0" y="0"/>
              <a:ext cx="2533650" cy="3474720"/>
              <a:chOff x="0" y="0"/>
              <a:chExt cx="2534195" cy="3474720"/>
            </a:xfrm>
          </p:grpSpPr>
          <p:sp>
            <p:nvSpPr>
              <p:cNvPr id="81" name="Rectángulo redondeado 53">
                <a:extLst>
                  <a:ext uri="{FF2B5EF4-FFF2-40B4-BE49-F238E27FC236}">
                    <a16:creationId xmlns:a16="http://schemas.microsoft.com/office/drawing/2014/main" id="{8C2AECDE-9BBD-4882-A0B7-8A902181BDF7}"/>
                  </a:ext>
                </a:extLst>
              </p:cNvPr>
              <p:cNvSpPr/>
              <p:nvPr/>
            </p:nvSpPr>
            <p:spPr>
              <a:xfrm>
                <a:off x="0" y="0"/>
                <a:ext cx="2534195" cy="34747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s-CO"/>
              </a:p>
            </p:txBody>
          </p:sp>
          <p:sp>
            <p:nvSpPr>
              <p:cNvPr id="82" name="CuadroTexto 4">
                <a:extLst>
                  <a:ext uri="{FF2B5EF4-FFF2-40B4-BE49-F238E27FC236}">
                    <a16:creationId xmlns:a16="http://schemas.microsoft.com/office/drawing/2014/main" id="{45D73701-D958-407F-B07B-DCEEC0082260}"/>
                  </a:ext>
                </a:extLst>
              </p:cNvPr>
              <p:cNvSpPr txBox="1"/>
              <p:nvPr/>
            </p:nvSpPr>
            <p:spPr>
              <a:xfrm>
                <a:off x="1567109" y="2700691"/>
                <a:ext cx="221663" cy="266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O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80" name="Picture 2" descr="Resultado de imagen para icono carretera">
              <a:extLst>
                <a:ext uri="{FF2B5EF4-FFF2-40B4-BE49-F238E27FC236}">
                  <a16:creationId xmlns:a16="http://schemas.microsoft.com/office/drawing/2014/main" id="{712B3FB6-A561-4CFB-9D0A-82D1B3159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49" y="707611"/>
              <a:ext cx="1932609" cy="1932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8838841C-0BC1-4BCC-B965-0C44ED29CF96}"/>
              </a:ext>
            </a:extLst>
          </p:cNvPr>
          <p:cNvSpPr txBox="1"/>
          <p:nvPr/>
        </p:nvSpPr>
        <p:spPr>
          <a:xfrm>
            <a:off x="258103" y="3540612"/>
            <a:ext cx="3716998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país decide construir una nueva ciudad secundaria debido a la sobrepoblación de la ciudad Capital.</a:t>
            </a:r>
          </a:p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objetivo de la ciudad es albergar a personas millennials que desean vivir en ambientes mas tranquilos y que puedan desplazarse a la ciudad capital a sus trabajos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6831EE1F-C56D-4DA4-A440-8C1A26D5F24B}"/>
              </a:ext>
            </a:extLst>
          </p:cNvPr>
          <p:cNvSpPr txBox="1"/>
          <p:nvPr/>
        </p:nvSpPr>
        <p:spPr>
          <a:xfrm>
            <a:off x="4472808" y="3371065"/>
            <a:ext cx="35670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</a:t>
            </a:r>
          </a:p>
          <a:p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presupuesto es limitado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Contamos con 4 Mil Logómetros Cuadrados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máximo de Entrega 30 Min 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Resultado de imagen para city lego">
            <a:extLst>
              <a:ext uri="{FF2B5EF4-FFF2-40B4-BE49-F238E27FC236}">
                <a16:creationId xmlns:a16="http://schemas.microsoft.com/office/drawing/2014/main" id="{B6A9E0B4-6118-418C-9068-48610F2F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447778" y="1252729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n para legos">
            <a:extLst>
              <a:ext uri="{FF2B5EF4-FFF2-40B4-BE49-F238E27FC236}">
                <a16:creationId xmlns:a16="http://schemas.microsoft.com/office/drawing/2014/main" id="{338FF5F6-2C7C-423D-ACF1-DC21C387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747" y="784143"/>
            <a:ext cx="2082309" cy="10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2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304023" y="125140"/>
            <a:ext cx="4770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Roles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884C60-EFB6-44E1-BF3B-9EA89043CA6A}"/>
              </a:ext>
            </a:extLst>
          </p:cNvPr>
          <p:cNvGrpSpPr/>
          <p:nvPr/>
        </p:nvGrpSpPr>
        <p:grpSpPr>
          <a:xfrm>
            <a:off x="832204" y="1188886"/>
            <a:ext cx="2271392" cy="2907489"/>
            <a:chOff x="356387" y="1188886"/>
            <a:chExt cx="2347056" cy="304518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40DB452-E68A-48EE-AA78-D6701461E700}"/>
                </a:ext>
              </a:extLst>
            </p:cNvPr>
            <p:cNvGrpSpPr/>
            <p:nvPr/>
          </p:nvGrpSpPr>
          <p:grpSpPr>
            <a:xfrm>
              <a:off x="356387" y="1188886"/>
              <a:ext cx="2347056" cy="3045184"/>
              <a:chOff x="0" y="0"/>
              <a:chExt cx="2078182" cy="2763982"/>
            </a:xfrm>
          </p:grpSpPr>
          <p:sp>
            <p:nvSpPr>
              <p:cNvPr id="17" name="Rectángulo redondeado 56">
                <a:extLst>
                  <a:ext uri="{FF2B5EF4-FFF2-40B4-BE49-F238E27FC236}">
                    <a16:creationId xmlns:a16="http://schemas.microsoft.com/office/drawing/2014/main" id="{670C0525-A937-45D1-9702-DFC484B661E3}"/>
                  </a:ext>
                </a:extLst>
              </p:cNvPr>
              <p:cNvSpPr/>
              <p:nvPr/>
            </p:nvSpPr>
            <p:spPr>
              <a:xfrm>
                <a:off x="0" y="0"/>
                <a:ext cx="2078182" cy="2763982"/>
              </a:xfrm>
              <a:prstGeom prst="roundRect">
                <a:avLst/>
              </a:prstGeom>
              <a:ln w="38100">
                <a:solidFill>
                  <a:srgbClr val="E83B9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s-CO" sz="1100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Cuadro de texto 2">
                <a:extLst>
                  <a:ext uri="{FF2B5EF4-FFF2-40B4-BE49-F238E27FC236}">
                    <a16:creationId xmlns:a16="http://schemas.microsoft.com/office/drawing/2014/main" id="{37C47F03-711A-4C33-8E02-13FDC952F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2254827"/>
                <a:ext cx="2035810" cy="3841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2000" b="1">
                    <a:solidFill>
                      <a:srgbClr val="7F2D82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Arquitecto</a:t>
                </a:r>
                <a:endParaRPr lang="es-CO" sz="110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Imagen 18" descr="Imagen relacionada">
              <a:extLst>
                <a:ext uri="{FF2B5EF4-FFF2-40B4-BE49-F238E27FC236}">
                  <a16:creationId xmlns:a16="http://schemas.microsoft.com/office/drawing/2014/main" id="{84C49F9F-3235-4297-9B05-35AE0E7E98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01" y="1994259"/>
              <a:ext cx="1246592" cy="1290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90B04EC-8601-4CD3-A8D2-AC2BEC6524CE}"/>
              </a:ext>
            </a:extLst>
          </p:cNvPr>
          <p:cNvGrpSpPr/>
          <p:nvPr/>
        </p:nvGrpSpPr>
        <p:grpSpPr>
          <a:xfrm>
            <a:off x="3443642" y="1188886"/>
            <a:ext cx="2271392" cy="2907489"/>
            <a:chOff x="0" y="0"/>
            <a:chExt cx="2078182" cy="2763982"/>
          </a:xfrm>
        </p:grpSpPr>
        <p:sp>
          <p:nvSpPr>
            <p:cNvPr id="21" name="Rectángulo redondeado 13">
              <a:extLst>
                <a:ext uri="{FF2B5EF4-FFF2-40B4-BE49-F238E27FC236}">
                  <a16:creationId xmlns:a16="http://schemas.microsoft.com/office/drawing/2014/main" id="{31F5DE2F-9231-4C3D-B726-E1AD2FB8B0B2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adro de texto 2">
              <a:extLst>
                <a:ext uri="{FF2B5EF4-FFF2-40B4-BE49-F238E27FC236}">
                  <a16:creationId xmlns:a16="http://schemas.microsoft.com/office/drawing/2014/main" id="{083B162F-A0E5-47C6-8AA3-92FCAF71F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Equipo</a:t>
              </a: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Imagen 22" descr="Imagen relacionada">
            <a:extLst>
              <a:ext uri="{FF2B5EF4-FFF2-40B4-BE49-F238E27FC236}">
                <a16:creationId xmlns:a16="http://schemas.microsoft.com/office/drawing/2014/main" id="{D85AD373-B0D3-4E9F-ACB0-8609988DA6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20" y="1952030"/>
            <a:ext cx="1165611" cy="119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57AC90F0-FCDB-4FE7-9ED1-EF6A6A02B640}"/>
              </a:ext>
            </a:extLst>
          </p:cNvPr>
          <p:cNvGrpSpPr/>
          <p:nvPr/>
        </p:nvGrpSpPr>
        <p:grpSpPr>
          <a:xfrm>
            <a:off x="6078425" y="1188886"/>
            <a:ext cx="2271392" cy="2907489"/>
            <a:chOff x="0" y="0"/>
            <a:chExt cx="2078182" cy="2763982"/>
          </a:xfrm>
        </p:grpSpPr>
        <p:sp>
          <p:nvSpPr>
            <p:cNvPr id="25" name="Rectángulo redondeado 8">
              <a:extLst>
                <a:ext uri="{FF2B5EF4-FFF2-40B4-BE49-F238E27FC236}">
                  <a16:creationId xmlns:a16="http://schemas.microsoft.com/office/drawing/2014/main" id="{4DCF92BD-D466-421E-B595-275C6D19BA0C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adro de texto 2">
              <a:extLst>
                <a:ext uri="{FF2B5EF4-FFF2-40B4-BE49-F238E27FC236}">
                  <a16:creationId xmlns:a16="http://schemas.microsoft.com/office/drawing/2014/main" id="{C9D38236-72BC-4228-829F-B706BDAD3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Validador</a:t>
              </a:r>
              <a:endParaRPr lang="es-CO" sz="1100" dirty="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Imagen 26" descr="Resultado de imagen para validate icon">
            <a:extLst>
              <a:ext uri="{FF2B5EF4-FFF2-40B4-BE49-F238E27FC236}">
                <a16:creationId xmlns:a16="http://schemas.microsoft.com/office/drawing/2014/main" id="{DC73D631-28A1-4A82-BB39-8D659A3B667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60" y="1952031"/>
            <a:ext cx="900208" cy="1051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3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n para city lego">
            <a:extLst>
              <a:ext uri="{FF2B5EF4-FFF2-40B4-BE49-F238E27FC236}">
                <a16:creationId xmlns:a16="http://schemas.microsoft.com/office/drawing/2014/main" id="{D693F4C1-9EA8-4D2D-9A84-D40C26DA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213629" y="1697033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legos">
            <a:extLst>
              <a:ext uri="{FF2B5EF4-FFF2-40B4-BE49-F238E27FC236}">
                <a16:creationId xmlns:a16="http://schemas.microsoft.com/office/drawing/2014/main" id="{4807EF5C-2BB2-4D3A-9621-072EE16C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0" y="3223841"/>
            <a:ext cx="3051970" cy="15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6CF2B2-DE8B-42DD-86FA-19BC76DEB46C}"/>
              </a:ext>
            </a:extLst>
          </p:cNvPr>
          <p:cNvSpPr txBox="1"/>
          <p:nvPr/>
        </p:nvSpPr>
        <p:spPr>
          <a:xfrm>
            <a:off x="3931990" y="4055981"/>
            <a:ext cx="169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30 MIN</a:t>
            </a:r>
          </a:p>
        </p:txBody>
      </p:sp>
      <p:sp>
        <p:nvSpPr>
          <p:cNvPr id="12" name="Rectángulo redondeado 6">
            <a:extLst>
              <a:ext uri="{FF2B5EF4-FFF2-40B4-BE49-F238E27FC236}">
                <a16:creationId xmlns:a16="http://schemas.microsoft.com/office/drawing/2014/main" id="{196F9068-AE0D-49D4-9DB4-7904FDF71F0D}"/>
              </a:ext>
            </a:extLst>
          </p:cNvPr>
          <p:cNvSpPr/>
          <p:nvPr/>
        </p:nvSpPr>
        <p:spPr>
          <a:xfrm>
            <a:off x="3562350" y="1216294"/>
            <a:ext cx="2380156" cy="1803747"/>
          </a:xfrm>
          <a:prstGeom prst="roundRect">
            <a:avLst/>
          </a:prstGeom>
          <a:solidFill>
            <a:schemeClr val="lt1">
              <a:alpha val="61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Tradicional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 - Diseño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min – Construcción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– Validación</a:t>
            </a:r>
          </a:p>
          <a:p>
            <a:pPr defTabSz="685783"/>
            <a:r>
              <a:rPr lang="es-ES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- Producción</a:t>
            </a:r>
          </a:p>
        </p:txBody>
      </p:sp>
      <p:sp>
        <p:nvSpPr>
          <p:cNvPr id="13" name="Rectángulo redondeado 13">
            <a:extLst>
              <a:ext uri="{FF2B5EF4-FFF2-40B4-BE49-F238E27FC236}">
                <a16:creationId xmlns:a16="http://schemas.microsoft.com/office/drawing/2014/main" id="{53650AD5-7B72-4473-B13B-A38DB1301CC9}"/>
              </a:ext>
            </a:extLst>
          </p:cNvPr>
          <p:cNvSpPr/>
          <p:nvPr/>
        </p:nvSpPr>
        <p:spPr>
          <a:xfrm>
            <a:off x="6053669" y="1160986"/>
            <a:ext cx="2932421" cy="2737349"/>
          </a:xfrm>
          <a:prstGeom prst="roundRect">
            <a:avLst/>
          </a:prstGeom>
          <a:ln>
            <a:solidFill>
              <a:srgbClr val="26478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- Diseño Inicial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(IT1)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(IT2)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min-Construcción (IT3)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799ABBD-DFD7-4890-B272-52BAE375B21D}"/>
              </a:ext>
            </a:extLst>
          </p:cNvPr>
          <p:cNvGrpSpPr/>
          <p:nvPr/>
        </p:nvGrpSpPr>
        <p:grpSpPr>
          <a:xfrm>
            <a:off x="4381684" y="3216721"/>
            <a:ext cx="792102" cy="792102"/>
            <a:chOff x="5795783" y="3554788"/>
            <a:chExt cx="1056136" cy="105613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47710B6-2897-4902-A3AA-C1086988A94F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" name="Imagen 2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1A5FA067-0C18-497A-89C8-561F2A926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2C84C0B4-5351-4272-912A-21A74AC10FAB}"/>
              </a:ext>
            </a:extLst>
          </p:cNvPr>
          <p:cNvSpPr txBox="1">
            <a:spLocks/>
          </p:cNvSpPr>
          <p:nvPr/>
        </p:nvSpPr>
        <p:spPr>
          <a:xfrm>
            <a:off x="3829106" y="164074"/>
            <a:ext cx="5137905" cy="6848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Dinámica</a:t>
            </a:r>
          </a:p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1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2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lang="es-ES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007049-E91D-417E-89D4-66A99FAF8571}"/>
              </a:ext>
            </a:extLst>
          </p:cNvPr>
          <p:cNvSpPr txBox="1"/>
          <p:nvPr/>
        </p:nvSpPr>
        <p:spPr>
          <a:xfrm>
            <a:off x="3387173" y="2106223"/>
            <a:ext cx="182171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Video equipo Experian</a:t>
            </a:r>
          </a:p>
          <a:p>
            <a:r>
              <a:rPr lang="es-ES" dirty="0"/>
              <a:t>Decisor</a:t>
            </a:r>
          </a:p>
          <a:p>
            <a:r>
              <a:rPr lang="es-ES" dirty="0"/>
              <a:t>SGID</a:t>
            </a:r>
          </a:p>
          <a:p>
            <a:r>
              <a:rPr lang="es-ES" dirty="0"/>
              <a:t>Facturación Electrónica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63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28261" cy="492443"/>
            <a:chOff x="6495493" y="1505659"/>
            <a:chExt cx="2528261" cy="492442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pPr defTabSz="685783">
                <a:defRPr/>
              </a:pPr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>
              <a:defRPr/>
            </a:pP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 Ome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4E06319-0800-4BF1-85D9-6F90572B799E}"/>
              </a:ext>
            </a:extLst>
          </p:cNvPr>
          <p:cNvSpPr/>
          <p:nvPr/>
        </p:nvSpPr>
        <p:spPr>
          <a:xfrm>
            <a:off x="332158" y="1360459"/>
            <a:ext cx="1418168" cy="13250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t="-4000" r="-14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2" descr="GrÃ¡fica alusiva al logo la GobernaciÃ³n de Antioquia">
            <a:extLst>
              <a:ext uri="{FF2B5EF4-FFF2-40B4-BE49-F238E27FC236}">
                <a16:creationId xmlns:a16="http://schemas.microsoft.com/office/drawing/2014/main" id="{F707D93C-CD2F-4537-8589-3001B2CEB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2" y="1515647"/>
            <a:ext cx="1667276" cy="9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FEAED-0EAE-4356-80D9-CE90420C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" y="2788769"/>
            <a:ext cx="2044444" cy="698413"/>
          </a:xfrm>
          <a:prstGeom prst="rect">
            <a:avLst/>
          </a:prstGeom>
        </p:spPr>
      </p:pic>
      <p:pic>
        <p:nvPicPr>
          <p:cNvPr id="23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8F5D0783-20D2-4521-8D5D-07586843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6" y="3497417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913B8D-A2C7-410B-A8AE-FF13E52C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42" y="2675319"/>
            <a:ext cx="3450619" cy="86265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3E9D7E1-FCD6-4AFB-9FB1-286475A2D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94" y="1780080"/>
            <a:ext cx="2958730" cy="54603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7D84D87-0682-4C0C-8683-C8FFE0D30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30" y="1517954"/>
            <a:ext cx="2040655" cy="85603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729612E-659D-486A-8F8A-2130F0E9BA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696623" y="2509894"/>
            <a:ext cx="1698855" cy="760014"/>
          </a:xfrm>
          <a:prstGeom prst="rect">
            <a:avLst/>
          </a:prstGeom>
        </p:spPr>
      </p:pic>
      <p:pic>
        <p:nvPicPr>
          <p:cNvPr id="28" name="Picture 2" descr="Resultado de imagen para seguro social">
            <a:extLst>
              <a:ext uri="{FF2B5EF4-FFF2-40B4-BE49-F238E27FC236}">
                <a16:creationId xmlns:a16="http://schemas.microsoft.com/office/drawing/2014/main" id="{407F442A-93E3-4A5C-AABA-B8ADFD33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52" y="3421077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762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AA57871-14F0-4917-874C-DDA12D4E65B7}"/>
              </a:ext>
            </a:extLst>
          </p:cNvPr>
          <p:cNvGrpSpPr/>
          <p:nvPr/>
        </p:nvGrpSpPr>
        <p:grpSpPr>
          <a:xfrm>
            <a:off x="2481212" y="1956321"/>
            <a:ext cx="838736" cy="827910"/>
            <a:chOff x="0" y="0"/>
            <a:chExt cx="980801" cy="96000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72FAD1E-D846-436E-A804-0330167F2905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4E68D0B5-1CDA-4C96-BBEB-A976F4008C4B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338D66C5-F707-4317-8481-F4EA9F75D50E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A7E88254-265B-4980-8A13-E9FC133B2660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6D37E461-D3F3-4713-8D40-4F091F24BDFC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7589DD1A-58B6-4F12-ACE9-8B7BBF4E7C51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0816143F-5BCC-4D5E-9CFE-33F33871DE1A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F58AF00A-2BC7-4592-81C0-31B3C5F08BA4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4E5E8B03-5384-48EF-89D5-375800D476BB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E6FA8A4A-A5FA-4E2A-847A-1B61B4AD0D3E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26E398BD-72A8-4C3D-A412-90BE67F1A96F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86E758BE-AC0F-4CA0-81D4-7F0C7DB24C1E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" name="object 18">
                <a:extLst>
                  <a:ext uri="{FF2B5EF4-FFF2-40B4-BE49-F238E27FC236}">
                    <a16:creationId xmlns:a16="http://schemas.microsoft.com/office/drawing/2014/main" id="{43F9B055-CE04-41AC-8D9D-AE81BE21C534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8EE90B9B-8D8B-4C59-A6D5-16180F365F4F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81D7CA9E-29A7-490E-8DB6-6B8D99C10846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" name="object 21">
                <a:extLst>
                  <a:ext uri="{FF2B5EF4-FFF2-40B4-BE49-F238E27FC236}">
                    <a16:creationId xmlns:a16="http://schemas.microsoft.com/office/drawing/2014/main" id="{E4CA6E3B-F568-40A3-BCA1-415DDAB0CCD3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C9056C9A-FE7B-422E-A85B-A1091F7B24B3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5BA1A097-A118-4107-BB86-13EA628DBAED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A93F589E-9CE0-49D5-9705-ABFE95E8946B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" name="object 25">
                <a:extLst>
                  <a:ext uri="{FF2B5EF4-FFF2-40B4-BE49-F238E27FC236}">
                    <a16:creationId xmlns:a16="http://schemas.microsoft.com/office/drawing/2014/main" id="{471CD729-62E3-454E-B9B4-768EFFBC4301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" name="object 26">
                <a:extLst>
                  <a:ext uri="{FF2B5EF4-FFF2-40B4-BE49-F238E27FC236}">
                    <a16:creationId xmlns:a16="http://schemas.microsoft.com/office/drawing/2014/main" id="{2588D9F2-D03B-4850-B537-DA5012F0F369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" name="object 27">
                <a:extLst>
                  <a:ext uri="{FF2B5EF4-FFF2-40B4-BE49-F238E27FC236}">
                    <a16:creationId xmlns:a16="http://schemas.microsoft.com/office/drawing/2014/main" id="{C4F9116B-6A6D-41BC-ACBA-47EEB233B385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" name="object 28">
                <a:extLst>
                  <a:ext uri="{FF2B5EF4-FFF2-40B4-BE49-F238E27FC236}">
                    <a16:creationId xmlns:a16="http://schemas.microsoft.com/office/drawing/2014/main" id="{47232B8D-B573-4E08-BC41-BCEF33403F96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39438B47-2BD2-420E-85B7-A38147C320B4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21A81B70-9E13-4E39-BEBA-F480BD6B76E5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5EACFC6B-341A-48CF-9843-15FFE8FEB3B7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" name="object 32">
                <a:extLst>
                  <a:ext uri="{FF2B5EF4-FFF2-40B4-BE49-F238E27FC236}">
                    <a16:creationId xmlns:a16="http://schemas.microsoft.com/office/drawing/2014/main" id="{C6FE38CF-C317-4225-88FB-A7E4C5D79AE1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" name="object 33">
                <a:extLst>
                  <a:ext uri="{FF2B5EF4-FFF2-40B4-BE49-F238E27FC236}">
                    <a16:creationId xmlns:a16="http://schemas.microsoft.com/office/drawing/2014/main" id="{701638CE-22F8-4671-9CD5-D6D92268D275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2403651-95FC-4889-9649-3A167B41E7DE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47636F22-1958-4385-BDD1-08221EAEFC73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" name="object 36">
                <a:extLst>
                  <a:ext uri="{FF2B5EF4-FFF2-40B4-BE49-F238E27FC236}">
                    <a16:creationId xmlns:a16="http://schemas.microsoft.com/office/drawing/2014/main" id="{90D63DF1-404F-4C87-93A0-CC6AE0F3259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" name="object 37">
                <a:extLst>
                  <a:ext uri="{FF2B5EF4-FFF2-40B4-BE49-F238E27FC236}">
                    <a16:creationId xmlns:a16="http://schemas.microsoft.com/office/drawing/2014/main" id="{185A65EF-E140-48B0-A35B-8620B296509F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" name="object 38">
                <a:extLst>
                  <a:ext uri="{FF2B5EF4-FFF2-40B4-BE49-F238E27FC236}">
                    <a16:creationId xmlns:a16="http://schemas.microsoft.com/office/drawing/2014/main" id="{7A589732-8CE2-4DCF-82AF-D101889E59E0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" name="object 39">
                <a:extLst>
                  <a:ext uri="{FF2B5EF4-FFF2-40B4-BE49-F238E27FC236}">
                    <a16:creationId xmlns:a16="http://schemas.microsoft.com/office/drawing/2014/main" id="{4D6D4203-EECF-4697-898D-D4E4F7CA73DB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" name="object 40">
                <a:extLst>
                  <a:ext uri="{FF2B5EF4-FFF2-40B4-BE49-F238E27FC236}">
                    <a16:creationId xmlns:a16="http://schemas.microsoft.com/office/drawing/2014/main" id="{60D99800-165D-411F-A840-BA79FB144B51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" name="object 41">
                <a:extLst>
                  <a:ext uri="{FF2B5EF4-FFF2-40B4-BE49-F238E27FC236}">
                    <a16:creationId xmlns:a16="http://schemas.microsoft.com/office/drawing/2014/main" id="{BD9FF6DA-E97E-4393-9EAB-7F3CC05AE3C9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DF0EAD4D-2D6F-4D80-9E82-ECCD67E3167C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854C3A41-C246-4DB6-9AA6-8B3F580EEB8D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49%</a:t>
                </a:r>
              </a:p>
            </p:txBody>
          </p:sp>
        </p:grpSp>
        <p:sp>
          <p:nvSpPr>
            <p:cNvPr id="7" name="CuadroTexto 48">
              <a:extLst>
                <a:ext uri="{FF2B5EF4-FFF2-40B4-BE49-F238E27FC236}">
                  <a16:creationId xmlns:a16="http://schemas.microsoft.com/office/drawing/2014/main" id="{D402E451-FD90-49C5-BA2E-8B900E04F22C}"/>
                </a:ext>
              </a:extLst>
            </p:cNvPr>
            <p:cNvSpPr txBox="1"/>
            <p:nvPr/>
          </p:nvSpPr>
          <p:spPr>
            <a:xfrm>
              <a:off x="0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Mi Data Al Dia</a:t>
              </a:r>
              <a:endParaRPr lang="es-CO" sz="750" b="1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BC57AA9-F216-4B32-9E10-7BDFC4E79523}"/>
              </a:ext>
            </a:extLst>
          </p:cNvPr>
          <p:cNvGrpSpPr/>
          <p:nvPr/>
        </p:nvGrpSpPr>
        <p:grpSpPr>
          <a:xfrm>
            <a:off x="4239685" y="939091"/>
            <a:ext cx="838736" cy="827910"/>
            <a:chOff x="1895475" y="0"/>
            <a:chExt cx="980801" cy="960001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9B0B2804-BC2E-48E6-A770-69BCC322CFE8}"/>
                </a:ext>
              </a:extLst>
            </p:cNvPr>
            <p:cNvGrpSpPr/>
            <p:nvPr/>
          </p:nvGrpSpPr>
          <p:grpSpPr>
            <a:xfrm>
              <a:off x="1986870" y="0"/>
              <a:ext cx="764350" cy="764724"/>
              <a:chOff x="1986870" y="0"/>
              <a:chExt cx="764350" cy="764724"/>
            </a:xfrm>
          </p:grpSpPr>
          <p:sp>
            <p:nvSpPr>
              <p:cNvPr id="49" name="object 7">
                <a:extLst>
                  <a:ext uri="{FF2B5EF4-FFF2-40B4-BE49-F238E27FC236}">
                    <a16:creationId xmlns:a16="http://schemas.microsoft.com/office/drawing/2014/main" id="{E0883ACC-1C8B-40CA-B281-45BE387CAC96}"/>
                  </a:ext>
                </a:extLst>
              </p:cNvPr>
              <p:cNvSpPr/>
              <p:nvPr/>
            </p:nvSpPr>
            <p:spPr>
              <a:xfrm>
                <a:off x="235498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8">
                <a:extLst>
                  <a:ext uri="{FF2B5EF4-FFF2-40B4-BE49-F238E27FC236}">
                    <a16:creationId xmlns:a16="http://schemas.microsoft.com/office/drawing/2014/main" id="{5F22AE1C-81F2-4740-AB9E-2B699F5ABAED}"/>
                  </a:ext>
                </a:extLst>
              </p:cNvPr>
              <p:cNvSpPr/>
              <p:nvPr/>
            </p:nvSpPr>
            <p:spPr>
              <a:xfrm>
                <a:off x="235498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9">
                <a:extLst>
                  <a:ext uri="{FF2B5EF4-FFF2-40B4-BE49-F238E27FC236}">
                    <a16:creationId xmlns:a16="http://schemas.microsoft.com/office/drawing/2014/main" id="{9BAFC944-EE2F-4E47-9613-55E02BAC0178}"/>
                  </a:ext>
                </a:extLst>
              </p:cNvPr>
              <p:cNvSpPr/>
              <p:nvPr/>
            </p:nvSpPr>
            <p:spPr>
              <a:xfrm>
                <a:off x="198687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A44634F2-F22A-4721-B10A-DF0995D719CB}"/>
                  </a:ext>
                </a:extLst>
              </p:cNvPr>
              <p:cNvSpPr/>
              <p:nvPr/>
            </p:nvSpPr>
            <p:spPr>
              <a:xfrm>
                <a:off x="272310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F6906C3C-9FC3-4C9C-A30F-6DB1388FB380}"/>
                  </a:ext>
                </a:extLst>
              </p:cNvPr>
              <p:cNvSpPr/>
              <p:nvPr/>
            </p:nvSpPr>
            <p:spPr>
              <a:xfrm>
                <a:off x="241911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4" name="object 12">
                <a:extLst>
                  <a:ext uri="{FF2B5EF4-FFF2-40B4-BE49-F238E27FC236}">
                    <a16:creationId xmlns:a16="http://schemas.microsoft.com/office/drawing/2014/main" id="{391AA627-B61B-4038-AD5E-DA79788F24D6}"/>
                  </a:ext>
                </a:extLst>
              </p:cNvPr>
              <p:cNvSpPr/>
              <p:nvPr/>
            </p:nvSpPr>
            <p:spPr>
              <a:xfrm>
                <a:off x="229126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5" name="object 13">
                <a:extLst>
                  <a:ext uri="{FF2B5EF4-FFF2-40B4-BE49-F238E27FC236}">
                    <a16:creationId xmlns:a16="http://schemas.microsoft.com/office/drawing/2014/main" id="{5F337956-4CA4-4DD2-BA3D-5F58CD7C6241}"/>
                  </a:ext>
                </a:extLst>
              </p:cNvPr>
              <p:cNvSpPr/>
              <p:nvPr/>
            </p:nvSpPr>
            <p:spPr>
              <a:xfrm>
                <a:off x="199267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6" name="object 14">
                <a:extLst>
                  <a:ext uri="{FF2B5EF4-FFF2-40B4-BE49-F238E27FC236}">
                    <a16:creationId xmlns:a16="http://schemas.microsoft.com/office/drawing/2014/main" id="{08B2E1C5-94C6-45E7-AC34-200457AC4809}"/>
                  </a:ext>
                </a:extLst>
              </p:cNvPr>
              <p:cNvSpPr/>
              <p:nvPr/>
            </p:nvSpPr>
            <p:spPr>
              <a:xfrm>
                <a:off x="271772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7" name="object 15">
                <a:extLst>
                  <a:ext uri="{FF2B5EF4-FFF2-40B4-BE49-F238E27FC236}">
                    <a16:creationId xmlns:a16="http://schemas.microsoft.com/office/drawing/2014/main" id="{C9648D84-2B6A-4965-8BF9-3F9932FDE46E}"/>
                  </a:ext>
                </a:extLst>
              </p:cNvPr>
              <p:cNvSpPr/>
              <p:nvPr/>
            </p:nvSpPr>
            <p:spPr>
              <a:xfrm>
                <a:off x="248089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8" name="object 16">
                <a:extLst>
                  <a:ext uri="{FF2B5EF4-FFF2-40B4-BE49-F238E27FC236}">
                    <a16:creationId xmlns:a16="http://schemas.microsoft.com/office/drawing/2014/main" id="{981070A1-D2A9-4951-878C-9E5F603A62DA}"/>
                  </a:ext>
                </a:extLst>
              </p:cNvPr>
              <p:cNvSpPr/>
              <p:nvPr/>
            </p:nvSpPr>
            <p:spPr>
              <a:xfrm>
                <a:off x="222909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9" name="object 17">
                <a:extLst>
                  <a:ext uri="{FF2B5EF4-FFF2-40B4-BE49-F238E27FC236}">
                    <a16:creationId xmlns:a16="http://schemas.microsoft.com/office/drawing/2014/main" id="{2F05EAAE-02DB-4545-A1AD-D1E31DA82EA8}"/>
                  </a:ext>
                </a:extLst>
              </p:cNvPr>
              <p:cNvSpPr/>
              <p:nvPr/>
            </p:nvSpPr>
            <p:spPr>
              <a:xfrm>
                <a:off x="200908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ED490025-B072-40DB-8EC2-B47083F994A2}"/>
                  </a:ext>
                </a:extLst>
              </p:cNvPr>
              <p:cNvSpPr/>
              <p:nvPr/>
            </p:nvSpPr>
            <p:spPr>
              <a:xfrm>
                <a:off x="270091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1" name="object 19">
                <a:extLst>
                  <a:ext uri="{FF2B5EF4-FFF2-40B4-BE49-F238E27FC236}">
                    <a16:creationId xmlns:a16="http://schemas.microsoft.com/office/drawing/2014/main" id="{278194AE-7190-46BD-A049-093FDDE0F2E0}"/>
                  </a:ext>
                </a:extLst>
              </p:cNvPr>
              <p:cNvSpPr/>
              <p:nvPr/>
            </p:nvSpPr>
            <p:spPr>
              <a:xfrm>
                <a:off x="253915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2" name="object 20">
                <a:extLst>
                  <a:ext uri="{FF2B5EF4-FFF2-40B4-BE49-F238E27FC236}">
                    <a16:creationId xmlns:a16="http://schemas.microsoft.com/office/drawing/2014/main" id="{06D97F20-7865-4F72-B82E-2B2827E9C2B6}"/>
                  </a:ext>
                </a:extLst>
              </p:cNvPr>
              <p:cNvSpPr/>
              <p:nvPr/>
            </p:nvSpPr>
            <p:spPr>
              <a:xfrm>
                <a:off x="217103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3" name="object 21">
                <a:extLst>
                  <a:ext uri="{FF2B5EF4-FFF2-40B4-BE49-F238E27FC236}">
                    <a16:creationId xmlns:a16="http://schemas.microsoft.com/office/drawing/2014/main" id="{40C1A6F2-15FF-4ED7-B70A-68928800425E}"/>
                  </a:ext>
                </a:extLst>
              </p:cNvPr>
              <p:cNvSpPr/>
              <p:nvPr/>
            </p:nvSpPr>
            <p:spPr>
              <a:xfrm>
                <a:off x="203629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4" name="object 22">
                <a:extLst>
                  <a:ext uri="{FF2B5EF4-FFF2-40B4-BE49-F238E27FC236}">
                    <a16:creationId xmlns:a16="http://schemas.microsoft.com/office/drawing/2014/main" id="{2D5BDAB5-D219-4D1A-B7A4-C48D5D95FE6D}"/>
                  </a:ext>
                </a:extLst>
              </p:cNvPr>
              <p:cNvSpPr/>
              <p:nvPr/>
            </p:nvSpPr>
            <p:spPr>
              <a:xfrm>
                <a:off x="267388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5" name="object 23">
                <a:extLst>
                  <a:ext uri="{FF2B5EF4-FFF2-40B4-BE49-F238E27FC236}">
                    <a16:creationId xmlns:a16="http://schemas.microsoft.com/office/drawing/2014/main" id="{4033FE4B-F4EF-4D7A-BBEF-A0E9663B75BA}"/>
                  </a:ext>
                </a:extLst>
              </p:cNvPr>
              <p:cNvSpPr/>
              <p:nvPr/>
            </p:nvSpPr>
            <p:spPr>
              <a:xfrm>
                <a:off x="259165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6" name="object 24">
                <a:extLst>
                  <a:ext uri="{FF2B5EF4-FFF2-40B4-BE49-F238E27FC236}">
                    <a16:creationId xmlns:a16="http://schemas.microsoft.com/office/drawing/2014/main" id="{EEE0CB05-794D-4F1E-9BCD-97765A96215B}"/>
                  </a:ext>
                </a:extLst>
              </p:cNvPr>
              <p:cNvSpPr/>
              <p:nvPr/>
            </p:nvSpPr>
            <p:spPr>
              <a:xfrm>
                <a:off x="211841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7" name="object 25">
                <a:extLst>
                  <a:ext uri="{FF2B5EF4-FFF2-40B4-BE49-F238E27FC236}">
                    <a16:creationId xmlns:a16="http://schemas.microsoft.com/office/drawing/2014/main" id="{C67842F9-D56E-49DB-A7AF-9ED9D476965C}"/>
                  </a:ext>
                </a:extLst>
              </p:cNvPr>
              <p:cNvSpPr/>
              <p:nvPr/>
            </p:nvSpPr>
            <p:spPr>
              <a:xfrm>
                <a:off x="207304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76261AB2-0B48-4E36-B4F1-9F330F2C6775}"/>
                  </a:ext>
                </a:extLst>
              </p:cNvPr>
              <p:cNvSpPr/>
              <p:nvPr/>
            </p:nvSpPr>
            <p:spPr>
              <a:xfrm>
                <a:off x="263703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27">
                <a:extLst>
                  <a:ext uri="{FF2B5EF4-FFF2-40B4-BE49-F238E27FC236}">
                    <a16:creationId xmlns:a16="http://schemas.microsoft.com/office/drawing/2014/main" id="{972E1602-B92B-4A2C-9AED-1AF8042D96D5}"/>
                  </a:ext>
                </a:extLst>
              </p:cNvPr>
              <p:cNvSpPr/>
              <p:nvPr/>
            </p:nvSpPr>
            <p:spPr>
              <a:xfrm>
                <a:off x="263703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0" name="object 28">
                <a:extLst>
                  <a:ext uri="{FF2B5EF4-FFF2-40B4-BE49-F238E27FC236}">
                    <a16:creationId xmlns:a16="http://schemas.microsoft.com/office/drawing/2014/main" id="{782F323E-2379-4C2F-88AA-79A51DE25AA2}"/>
                  </a:ext>
                </a:extLst>
              </p:cNvPr>
              <p:cNvSpPr/>
              <p:nvPr/>
            </p:nvSpPr>
            <p:spPr>
              <a:xfrm>
                <a:off x="207304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29">
                <a:extLst>
                  <a:ext uri="{FF2B5EF4-FFF2-40B4-BE49-F238E27FC236}">
                    <a16:creationId xmlns:a16="http://schemas.microsoft.com/office/drawing/2014/main" id="{F507B0E4-F9EF-4310-86CA-AD4DA391F39E}"/>
                  </a:ext>
                </a:extLst>
              </p:cNvPr>
              <p:cNvSpPr/>
              <p:nvPr/>
            </p:nvSpPr>
            <p:spPr>
              <a:xfrm>
                <a:off x="211841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30">
                <a:extLst>
                  <a:ext uri="{FF2B5EF4-FFF2-40B4-BE49-F238E27FC236}">
                    <a16:creationId xmlns:a16="http://schemas.microsoft.com/office/drawing/2014/main" id="{3FC3325F-0504-4762-B5A6-11AFF44C5155}"/>
                  </a:ext>
                </a:extLst>
              </p:cNvPr>
              <p:cNvSpPr/>
              <p:nvPr/>
            </p:nvSpPr>
            <p:spPr>
              <a:xfrm>
                <a:off x="259165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31">
                <a:extLst>
                  <a:ext uri="{FF2B5EF4-FFF2-40B4-BE49-F238E27FC236}">
                    <a16:creationId xmlns:a16="http://schemas.microsoft.com/office/drawing/2014/main" id="{B2DAA336-D296-44BA-B907-6AC674C1BB6C}"/>
                  </a:ext>
                </a:extLst>
              </p:cNvPr>
              <p:cNvSpPr/>
              <p:nvPr/>
            </p:nvSpPr>
            <p:spPr>
              <a:xfrm>
                <a:off x="267388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32">
                <a:extLst>
                  <a:ext uri="{FF2B5EF4-FFF2-40B4-BE49-F238E27FC236}">
                    <a16:creationId xmlns:a16="http://schemas.microsoft.com/office/drawing/2014/main" id="{FB3B8B61-0E45-403D-B2F8-55A5C30F8C92}"/>
                  </a:ext>
                </a:extLst>
              </p:cNvPr>
              <p:cNvSpPr/>
              <p:nvPr/>
            </p:nvSpPr>
            <p:spPr>
              <a:xfrm>
                <a:off x="203629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33">
                <a:extLst>
                  <a:ext uri="{FF2B5EF4-FFF2-40B4-BE49-F238E27FC236}">
                    <a16:creationId xmlns:a16="http://schemas.microsoft.com/office/drawing/2014/main" id="{F2DFF9B7-909A-42BB-9BF4-E14CB656411B}"/>
                  </a:ext>
                </a:extLst>
              </p:cNvPr>
              <p:cNvSpPr/>
              <p:nvPr/>
            </p:nvSpPr>
            <p:spPr>
              <a:xfrm>
                <a:off x="217103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34">
                <a:extLst>
                  <a:ext uri="{FF2B5EF4-FFF2-40B4-BE49-F238E27FC236}">
                    <a16:creationId xmlns:a16="http://schemas.microsoft.com/office/drawing/2014/main" id="{CF6CC01A-D61C-41AF-A446-9EF982959E4A}"/>
                  </a:ext>
                </a:extLst>
              </p:cNvPr>
              <p:cNvSpPr/>
              <p:nvPr/>
            </p:nvSpPr>
            <p:spPr>
              <a:xfrm>
                <a:off x="253915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35">
                <a:extLst>
                  <a:ext uri="{FF2B5EF4-FFF2-40B4-BE49-F238E27FC236}">
                    <a16:creationId xmlns:a16="http://schemas.microsoft.com/office/drawing/2014/main" id="{F395918A-6A8B-491A-B0C6-9B76A4EF02C4}"/>
                  </a:ext>
                </a:extLst>
              </p:cNvPr>
              <p:cNvSpPr/>
              <p:nvPr/>
            </p:nvSpPr>
            <p:spPr>
              <a:xfrm>
                <a:off x="270091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36">
                <a:extLst>
                  <a:ext uri="{FF2B5EF4-FFF2-40B4-BE49-F238E27FC236}">
                    <a16:creationId xmlns:a16="http://schemas.microsoft.com/office/drawing/2014/main" id="{D6A70BD1-0567-4404-A343-FF1EDB31ED7A}"/>
                  </a:ext>
                </a:extLst>
              </p:cNvPr>
              <p:cNvSpPr/>
              <p:nvPr/>
            </p:nvSpPr>
            <p:spPr>
              <a:xfrm>
                <a:off x="200908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37">
                <a:extLst>
                  <a:ext uri="{FF2B5EF4-FFF2-40B4-BE49-F238E27FC236}">
                    <a16:creationId xmlns:a16="http://schemas.microsoft.com/office/drawing/2014/main" id="{C7DFADDF-0825-4B51-B8E3-71E57D84C0AB}"/>
                  </a:ext>
                </a:extLst>
              </p:cNvPr>
              <p:cNvSpPr/>
              <p:nvPr/>
            </p:nvSpPr>
            <p:spPr>
              <a:xfrm>
                <a:off x="222909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38">
                <a:extLst>
                  <a:ext uri="{FF2B5EF4-FFF2-40B4-BE49-F238E27FC236}">
                    <a16:creationId xmlns:a16="http://schemas.microsoft.com/office/drawing/2014/main" id="{26BB5B62-6518-48D1-AE0B-934249AA09E4}"/>
                  </a:ext>
                </a:extLst>
              </p:cNvPr>
              <p:cNvSpPr/>
              <p:nvPr/>
            </p:nvSpPr>
            <p:spPr>
              <a:xfrm>
                <a:off x="248089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39">
                <a:extLst>
                  <a:ext uri="{FF2B5EF4-FFF2-40B4-BE49-F238E27FC236}">
                    <a16:creationId xmlns:a16="http://schemas.microsoft.com/office/drawing/2014/main" id="{9868473F-59B0-4969-BAEC-B18DDA834AE5}"/>
                  </a:ext>
                </a:extLst>
              </p:cNvPr>
              <p:cNvSpPr/>
              <p:nvPr/>
            </p:nvSpPr>
            <p:spPr>
              <a:xfrm>
                <a:off x="271772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40">
                <a:extLst>
                  <a:ext uri="{FF2B5EF4-FFF2-40B4-BE49-F238E27FC236}">
                    <a16:creationId xmlns:a16="http://schemas.microsoft.com/office/drawing/2014/main" id="{F2183562-53AB-4471-8D45-FB3DD524DF4E}"/>
                  </a:ext>
                </a:extLst>
              </p:cNvPr>
              <p:cNvSpPr/>
              <p:nvPr/>
            </p:nvSpPr>
            <p:spPr>
              <a:xfrm>
                <a:off x="199267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41">
                <a:extLst>
                  <a:ext uri="{FF2B5EF4-FFF2-40B4-BE49-F238E27FC236}">
                    <a16:creationId xmlns:a16="http://schemas.microsoft.com/office/drawing/2014/main" id="{D0C7A6D6-3BBA-49A5-876C-312AE9BE26B1}"/>
                  </a:ext>
                </a:extLst>
              </p:cNvPr>
              <p:cNvSpPr/>
              <p:nvPr/>
            </p:nvSpPr>
            <p:spPr>
              <a:xfrm>
                <a:off x="229126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42">
                <a:extLst>
                  <a:ext uri="{FF2B5EF4-FFF2-40B4-BE49-F238E27FC236}">
                    <a16:creationId xmlns:a16="http://schemas.microsoft.com/office/drawing/2014/main" id="{64E4A6CF-B263-4442-B797-73704C5F2852}"/>
                  </a:ext>
                </a:extLst>
              </p:cNvPr>
              <p:cNvSpPr/>
              <p:nvPr/>
            </p:nvSpPr>
            <p:spPr>
              <a:xfrm>
                <a:off x="241911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93CE8CAA-EA26-4D86-931D-B3AEB15163C7}"/>
                  </a:ext>
                </a:extLst>
              </p:cNvPr>
              <p:cNvSpPr/>
              <p:nvPr/>
            </p:nvSpPr>
            <p:spPr>
              <a:xfrm>
                <a:off x="2030727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44%</a:t>
                </a:r>
              </a:p>
            </p:txBody>
          </p:sp>
        </p:grpSp>
        <p:sp>
          <p:nvSpPr>
            <p:cNvPr id="48" name="CuadroTexto 48">
              <a:extLst>
                <a:ext uri="{FF2B5EF4-FFF2-40B4-BE49-F238E27FC236}">
                  <a16:creationId xmlns:a16="http://schemas.microsoft.com/office/drawing/2014/main" id="{98E8F945-1173-4FA2-95BE-E7CF58D97049}"/>
                </a:ext>
              </a:extLst>
            </p:cNvPr>
            <p:cNvSpPr txBox="1"/>
            <p:nvPr/>
          </p:nvSpPr>
          <p:spPr>
            <a:xfrm>
              <a:off x="189547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Celula Datos</a:t>
              </a:r>
              <a:endParaRPr lang="es-CO" sz="750" b="1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6F29920-CE7B-4B7D-B227-C8878D23E154}"/>
              </a:ext>
            </a:extLst>
          </p:cNvPr>
          <p:cNvGrpSpPr/>
          <p:nvPr/>
        </p:nvGrpSpPr>
        <p:grpSpPr>
          <a:xfrm>
            <a:off x="3249673" y="2412151"/>
            <a:ext cx="838736" cy="827910"/>
            <a:chOff x="2828925" y="19050"/>
            <a:chExt cx="980801" cy="960001"/>
          </a:xfrm>
        </p:grpSpPr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D3526517-9435-44B2-881A-FCC3B6C87F18}"/>
                </a:ext>
              </a:extLst>
            </p:cNvPr>
            <p:cNvGrpSpPr/>
            <p:nvPr/>
          </p:nvGrpSpPr>
          <p:grpSpPr>
            <a:xfrm>
              <a:off x="2920320" y="19050"/>
              <a:ext cx="764350" cy="764724"/>
              <a:chOff x="2920320" y="19050"/>
              <a:chExt cx="764350" cy="764724"/>
            </a:xfrm>
          </p:grpSpPr>
          <p:sp>
            <p:nvSpPr>
              <p:cNvPr id="89" name="object 7">
                <a:extLst>
                  <a:ext uri="{FF2B5EF4-FFF2-40B4-BE49-F238E27FC236}">
                    <a16:creationId xmlns:a16="http://schemas.microsoft.com/office/drawing/2014/main" id="{186FDFDE-7D70-4082-8BB7-382CF697DB7D}"/>
                  </a:ext>
                </a:extLst>
              </p:cNvPr>
              <p:cNvSpPr/>
              <p:nvPr/>
            </p:nvSpPr>
            <p:spPr>
              <a:xfrm>
                <a:off x="3288438" y="75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8">
                <a:extLst>
                  <a:ext uri="{FF2B5EF4-FFF2-40B4-BE49-F238E27FC236}">
                    <a16:creationId xmlns:a16="http://schemas.microsoft.com/office/drawing/2014/main" id="{443906B3-DE0E-4C60-B163-D1045F60F721}"/>
                  </a:ext>
                </a:extLst>
              </p:cNvPr>
              <p:cNvSpPr/>
              <p:nvPr/>
            </p:nvSpPr>
            <p:spPr>
              <a:xfrm>
                <a:off x="3288438" y="190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9">
                <a:extLst>
                  <a:ext uri="{FF2B5EF4-FFF2-40B4-BE49-F238E27FC236}">
                    <a16:creationId xmlns:a16="http://schemas.microsoft.com/office/drawing/2014/main" id="{A09A869B-4ACE-4CF0-A16D-3FD127498980}"/>
                  </a:ext>
                </a:extLst>
              </p:cNvPr>
              <p:cNvSpPr/>
              <p:nvPr/>
            </p:nvSpPr>
            <p:spPr>
              <a:xfrm>
                <a:off x="2920320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10">
                <a:extLst>
                  <a:ext uri="{FF2B5EF4-FFF2-40B4-BE49-F238E27FC236}">
                    <a16:creationId xmlns:a16="http://schemas.microsoft.com/office/drawing/2014/main" id="{AE931EE0-A8C9-4B62-BBF0-481AA7DCDF3E}"/>
                  </a:ext>
                </a:extLst>
              </p:cNvPr>
              <p:cNvSpPr/>
              <p:nvPr/>
            </p:nvSpPr>
            <p:spPr>
              <a:xfrm>
                <a:off x="3656555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11">
                <a:extLst>
                  <a:ext uri="{FF2B5EF4-FFF2-40B4-BE49-F238E27FC236}">
                    <a16:creationId xmlns:a16="http://schemas.microsoft.com/office/drawing/2014/main" id="{DF9484EB-7EBD-40B3-89DC-C691B41C789F}"/>
                  </a:ext>
                </a:extLst>
              </p:cNvPr>
              <p:cNvSpPr/>
              <p:nvPr/>
            </p:nvSpPr>
            <p:spPr>
              <a:xfrm>
                <a:off x="3352565" y="7502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12">
                <a:extLst>
                  <a:ext uri="{FF2B5EF4-FFF2-40B4-BE49-F238E27FC236}">
                    <a16:creationId xmlns:a16="http://schemas.microsoft.com/office/drawing/2014/main" id="{072C6DE8-E3CF-48E2-A421-BEB17AD5E3CD}"/>
                  </a:ext>
                </a:extLst>
              </p:cNvPr>
              <p:cNvSpPr/>
              <p:nvPr/>
            </p:nvSpPr>
            <p:spPr>
              <a:xfrm>
                <a:off x="3224719" y="248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13">
                <a:extLst>
                  <a:ext uri="{FF2B5EF4-FFF2-40B4-BE49-F238E27FC236}">
                    <a16:creationId xmlns:a16="http://schemas.microsoft.com/office/drawing/2014/main" id="{B944B73D-7FFC-46BB-848A-5FE850BD8E71}"/>
                  </a:ext>
                </a:extLst>
              </p:cNvPr>
              <p:cNvSpPr/>
              <p:nvPr/>
            </p:nvSpPr>
            <p:spPr>
              <a:xfrm>
                <a:off x="2926126" y="4515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14">
                <a:extLst>
                  <a:ext uri="{FF2B5EF4-FFF2-40B4-BE49-F238E27FC236}">
                    <a16:creationId xmlns:a16="http://schemas.microsoft.com/office/drawing/2014/main" id="{E9DF448A-6F00-40B3-8475-1441653BB9AC}"/>
                  </a:ext>
                </a:extLst>
              </p:cNvPr>
              <p:cNvSpPr/>
              <p:nvPr/>
            </p:nvSpPr>
            <p:spPr>
              <a:xfrm>
                <a:off x="3651170" y="3236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15">
                <a:extLst>
                  <a:ext uri="{FF2B5EF4-FFF2-40B4-BE49-F238E27FC236}">
                    <a16:creationId xmlns:a16="http://schemas.microsoft.com/office/drawing/2014/main" id="{8BA13891-8DF2-453B-935D-DF3D9393198B}"/>
                  </a:ext>
                </a:extLst>
              </p:cNvPr>
              <p:cNvSpPr/>
              <p:nvPr/>
            </p:nvSpPr>
            <p:spPr>
              <a:xfrm>
                <a:off x="3414348" y="7334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16">
                <a:extLst>
                  <a:ext uri="{FF2B5EF4-FFF2-40B4-BE49-F238E27FC236}">
                    <a16:creationId xmlns:a16="http://schemas.microsoft.com/office/drawing/2014/main" id="{3866591B-4ADF-4F8C-A4F5-EF1AAE207405}"/>
                  </a:ext>
                </a:extLst>
              </p:cNvPr>
              <p:cNvSpPr/>
              <p:nvPr/>
            </p:nvSpPr>
            <p:spPr>
              <a:xfrm>
                <a:off x="3162541" y="412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17">
                <a:extLst>
                  <a:ext uri="{FF2B5EF4-FFF2-40B4-BE49-F238E27FC236}">
                    <a16:creationId xmlns:a16="http://schemas.microsoft.com/office/drawing/2014/main" id="{9B889C22-C448-4131-811E-44A3F3B16764}"/>
                  </a:ext>
                </a:extLst>
              </p:cNvPr>
              <p:cNvSpPr/>
              <p:nvPr/>
            </p:nvSpPr>
            <p:spPr>
              <a:xfrm>
                <a:off x="2942533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object 18">
                <a:extLst>
                  <a:ext uri="{FF2B5EF4-FFF2-40B4-BE49-F238E27FC236}">
                    <a16:creationId xmlns:a16="http://schemas.microsoft.com/office/drawing/2014/main" id="{198E4728-D7B4-4EF9-B9AD-3AFAEDD04FB6}"/>
                  </a:ext>
                </a:extLst>
              </p:cNvPr>
              <p:cNvSpPr/>
              <p:nvPr/>
            </p:nvSpPr>
            <p:spPr>
              <a:xfrm>
                <a:off x="3634361" y="2613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1" name="object 19">
                <a:extLst>
                  <a:ext uri="{FF2B5EF4-FFF2-40B4-BE49-F238E27FC236}">
                    <a16:creationId xmlns:a16="http://schemas.microsoft.com/office/drawing/2014/main" id="{D664A25E-6AB9-4942-AD21-7DFE9CBCF1D5}"/>
                  </a:ext>
                </a:extLst>
              </p:cNvPr>
              <p:cNvSpPr/>
              <p:nvPr/>
            </p:nvSpPr>
            <p:spPr>
              <a:xfrm>
                <a:off x="3472601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2" name="object 20">
                <a:extLst>
                  <a:ext uri="{FF2B5EF4-FFF2-40B4-BE49-F238E27FC236}">
                    <a16:creationId xmlns:a16="http://schemas.microsoft.com/office/drawing/2014/main" id="{AB786F80-02E7-48CE-9E3B-AD82E3134BB0}"/>
                  </a:ext>
                </a:extLst>
              </p:cNvPr>
              <p:cNvSpPr/>
              <p:nvPr/>
            </p:nvSpPr>
            <p:spPr>
              <a:xfrm>
                <a:off x="3104480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3" name="object 21">
                <a:extLst>
                  <a:ext uri="{FF2B5EF4-FFF2-40B4-BE49-F238E27FC236}">
                    <a16:creationId xmlns:a16="http://schemas.microsoft.com/office/drawing/2014/main" id="{008C0C66-D412-498F-BAE8-FBED5C13EF80}"/>
                  </a:ext>
                </a:extLst>
              </p:cNvPr>
              <p:cNvSpPr/>
              <p:nvPr/>
            </p:nvSpPr>
            <p:spPr>
              <a:xfrm>
                <a:off x="2969741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4" name="object 22">
                <a:extLst>
                  <a:ext uri="{FF2B5EF4-FFF2-40B4-BE49-F238E27FC236}">
                    <a16:creationId xmlns:a16="http://schemas.microsoft.com/office/drawing/2014/main" id="{60F4A212-7803-459E-973D-83DDCD9ADCE6}"/>
                  </a:ext>
                </a:extLst>
              </p:cNvPr>
              <p:cNvSpPr/>
              <p:nvPr/>
            </p:nvSpPr>
            <p:spPr>
              <a:xfrm>
                <a:off x="3607332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5" name="object 23">
                <a:extLst>
                  <a:ext uri="{FF2B5EF4-FFF2-40B4-BE49-F238E27FC236}">
                    <a16:creationId xmlns:a16="http://schemas.microsoft.com/office/drawing/2014/main" id="{F4CD0A53-6582-4E60-9F2A-1BBAC4133713}"/>
                  </a:ext>
                </a:extLst>
              </p:cNvPr>
              <p:cNvSpPr/>
              <p:nvPr/>
            </p:nvSpPr>
            <p:spPr>
              <a:xfrm>
                <a:off x="3525109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6" name="object 24">
                <a:extLst>
                  <a:ext uri="{FF2B5EF4-FFF2-40B4-BE49-F238E27FC236}">
                    <a16:creationId xmlns:a16="http://schemas.microsoft.com/office/drawing/2014/main" id="{1444009D-9D57-4A69-87FB-5BAB1CAF4195}"/>
                  </a:ext>
                </a:extLst>
              </p:cNvPr>
              <p:cNvSpPr/>
              <p:nvPr/>
            </p:nvSpPr>
            <p:spPr>
              <a:xfrm>
                <a:off x="3051868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7" name="object 25">
                <a:extLst>
                  <a:ext uri="{FF2B5EF4-FFF2-40B4-BE49-F238E27FC236}">
                    <a16:creationId xmlns:a16="http://schemas.microsoft.com/office/drawing/2014/main" id="{042752CB-04C8-4960-8400-7EE1D8C36C03}"/>
                  </a:ext>
                </a:extLst>
              </p:cNvPr>
              <p:cNvSpPr/>
              <p:nvPr/>
            </p:nvSpPr>
            <p:spPr>
              <a:xfrm>
                <a:off x="3006494" y="6241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8" name="object 26">
                <a:extLst>
                  <a:ext uri="{FF2B5EF4-FFF2-40B4-BE49-F238E27FC236}">
                    <a16:creationId xmlns:a16="http://schemas.microsoft.com/office/drawing/2014/main" id="{1E24F6E0-9FAF-45DA-9550-773DAF79ECA9}"/>
                  </a:ext>
                </a:extLst>
              </p:cNvPr>
              <p:cNvSpPr/>
              <p:nvPr/>
            </p:nvSpPr>
            <p:spPr>
              <a:xfrm>
                <a:off x="3570481" y="1506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9" name="object 27">
                <a:extLst>
                  <a:ext uri="{FF2B5EF4-FFF2-40B4-BE49-F238E27FC236}">
                    <a16:creationId xmlns:a16="http://schemas.microsoft.com/office/drawing/2014/main" id="{49EA0D6A-CDA5-4C5F-BDCD-9BB022055C6F}"/>
                  </a:ext>
                </a:extLst>
              </p:cNvPr>
              <p:cNvSpPr/>
              <p:nvPr/>
            </p:nvSpPr>
            <p:spPr>
              <a:xfrm>
                <a:off x="3570481" y="6241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0" name="object 28">
                <a:extLst>
                  <a:ext uri="{FF2B5EF4-FFF2-40B4-BE49-F238E27FC236}">
                    <a16:creationId xmlns:a16="http://schemas.microsoft.com/office/drawing/2014/main" id="{BD99578A-CB99-4765-B012-FE25E659D63A}"/>
                  </a:ext>
                </a:extLst>
              </p:cNvPr>
              <p:cNvSpPr/>
              <p:nvPr/>
            </p:nvSpPr>
            <p:spPr>
              <a:xfrm>
                <a:off x="3006494" y="1506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1" name="object 29">
                <a:extLst>
                  <a:ext uri="{FF2B5EF4-FFF2-40B4-BE49-F238E27FC236}">
                    <a16:creationId xmlns:a16="http://schemas.microsoft.com/office/drawing/2014/main" id="{DC672906-C182-40D1-9D22-76EF962E5BBA}"/>
                  </a:ext>
                </a:extLst>
              </p:cNvPr>
              <p:cNvSpPr/>
              <p:nvPr/>
            </p:nvSpPr>
            <p:spPr>
              <a:xfrm>
                <a:off x="3051868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2" name="object 30">
                <a:extLst>
                  <a:ext uri="{FF2B5EF4-FFF2-40B4-BE49-F238E27FC236}">
                    <a16:creationId xmlns:a16="http://schemas.microsoft.com/office/drawing/2014/main" id="{750F50DE-B89E-4E52-8400-E770EA3CB20C}"/>
                  </a:ext>
                </a:extLst>
              </p:cNvPr>
              <p:cNvSpPr/>
              <p:nvPr/>
            </p:nvSpPr>
            <p:spPr>
              <a:xfrm>
                <a:off x="3525109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3" name="object 31">
                <a:extLst>
                  <a:ext uri="{FF2B5EF4-FFF2-40B4-BE49-F238E27FC236}">
                    <a16:creationId xmlns:a16="http://schemas.microsoft.com/office/drawing/2014/main" id="{3EC560D3-7767-4DC2-90F2-A918B6EADB75}"/>
                  </a:ext>
                </a:extLst>
              </p:cNvPr>
              <p:cNvSpPr/>
              <p:nvPr/>
            </p:nvSpPr>
            <p:spPr>
              <a:xfrm>
                <a:off x="3607332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4" name="object 32">
                <a:extLst>
                  <a:ext uri="{FF2B5EF4-FFF2-40B4-BE49-F238E27FC236}">
                    <a16:creationId xmlns:a16="http://schemas.microsoft.com/office/drawing/2014/main" id="{28FC97A8-EFBC-4EFB-ABB2-79B37163B763}"/>
                  </a:ext>
                </a:extLst>
              </p:cNvPr>
              <p:cNvSpPr/>
              <p:nvPr/>
            </p:nvSpPr>
            <p:spPr>
              <a:xfrm>
                <a:off x="2969741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5" name="object 33">
                <a:extLst>
                  <a:ext uri="{FF2B5EF4-FFF2-40B4-BE49-F238E27FC236}">
                    <a16:creationId xmlns:a16="http://schemas.microsoft.com/office/drawing/2014/main" id="{405F78F9-C3E4-441A-902E-6372EBE31700}"/>
                  </a:ext>
                </a:extLst>
              </p:cNvPr>
              <p:cNvSpPr/>
              <p:nvPr/>
            </p:nvSpPr>
            <p:spPr>
              <a:xfrm>
                <a:off x="3104480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6" name="object 34">
                <a:extLst>
                  <a:ext uri="{FF2B5EF4-FFF2-40B4-BE49-F238E27FC236}">
                    <a16:creationId xmlns:a16="http://schemas.microsoft.com/office/drawing/2014/main" id="{256974A0-7227-4BF2-83BB-036150FEECD9}"/>
                  </a:ext>
                </a:extLst>
              </p:cNvPr>
              <p:cNvSpPr/>
              <p:nvPr/>
            </p:nvSpPr>
            <p:spPr>
              <a:xfrm>
                <a:off x="3472601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7" name="object 35">
                <a:extLst>
                  <a:ext uri="{FF2B5EF4-FFF2-40B4-BE49-F238E27FC236}">
                    <a16:creationId xmlns:a16="http://schemas.microsoft.com/office/drawing/2014/main" id="{1A7B732A-5D18-4593-AB4B-58D1C0484469}"/>
                  </a:ext>
                </a:extLst>
              </p:cNvPr>
              <p:cNvSpPr/>
              <p:nvPr/>
            </p:nvSpPr>
            <p:spPr>
              <a:xfrm>
                <a:off x="3634361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8" name="object 36">
                <a:extLst>
                  <a:ext uri="{FF2B5EF4-FFF2-40B4-BE49-F238E27FC236}">
                    <a16:creationId xmlns:a16="http://schemas.microsoft.com/office/drawing/2014/main" id="{385C5D75-49BE-49BB-A75F-202069438BAD}"/>
                  </a:ext>
                </a:extLst>
              </p:cNvPr>
              <p:cNvSpPr/>
              <p:nvPr/>
            </p:nvSpPr>
            <p:spPr>
              <a:xfrm>
                <a:off x="2942533" y="2613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9" name="object 37">
                <a:extLst>
                  <a:ext uri="{FF2B5EF4-FFF2-40B4-BE49-F238E27FC236}">
                    <a16:creationId xmlns:a16="http://schemas.microsoft.com/office/drawing/2014/main" id="{481ABEAE-ECBC-47AB-A585-2A91A9CF19CA}"/>
                  </a:ext>
                </a:extLst>
              </p:cNvPr>
              <p:cNvSpPr/>
              <p:nvPr/>
            </p:nvSpPr>
            <p:spPr>
              <a:xfrm>
                <a:off x="3162541" y="7334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0" name="object 38">
                <a:extLst>
                  <a:ext uri="{FF2B5EF4-FFF2-40B4-BE49-F238E27FC236}">
                    <a16:creationId xmlns:a16="http://schemas.microsoft.com/office/drawing/2014/main" id="{AC35A7EE-33FF-4FF5-8ADB-6CA6A77A38A7}"/>
                  </a:ext>
                </a:extLst>
              </p:cNvPr>
              <p:cNvSpPr/>
              <p:nvPr/>
            </p:nvSpPr>
            <p:spPr>
              <a:xfrm>
                <a:off x="3414348" y="41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1" name="object 39">
                <a:extLst>
                  <a:ext uri="{FF2B5EF4-FFF2-40B4-BE49-F238E27FC236}">
                    <a16:creationId xmlns:a16="http://schemas.microsoft.com/office/drawing/2014/main" id="{B5E76687-7617-4AD3-A5EE-3578412613B6}"/>
                  </a:ext>
                </a:extLst>
              </p:cNvPr>
              <p:cNvSpPr/>
              <p:nvPr/>
            </p:nvSpPr>
            <p:spPr>
              <a:xfrm>
                <a:off x="3651170" y="4515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2" name="object 40">
                <a:extLst>
                  <a:ext uri="{FF2B5EF4-FFF2-40B4-BE49-F238E27FC236}">
                    <a16:creationId xmlns:a16="http://schemas.microsoft.com/office/drawing/2014/main" id="{7E8B1D74-2265-49B4-AF1D-D12261C38094}"/>
                  </a:ext>
                </a:extLst>
              </p:cNvPr>
              <p:cNvSpPr/>
              <p:nvPr/>
            </p:nvSpPr>
            <p:spPr>
              <a:xfrm>
                <a:off x="2926126" y="3236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3" name="object 41">
                <a:extLst>
                  <a:ext uri="{FF2B5EF4-FFF2-40B4-BE49-F238E27FC236}">
                    <a16:creationId xmlns:a16="http://schemas.microsoft.com/office/drawing/2014/main" id="{F8CBD2B9-2771-484F-B357-0ECF625748F3}"/>
                  </a:ext>
                </a:extLst>
              </p:cNvPr>
              <p:cNvSpPr/>
              <p:nvPr/>
            </p:nvSpPr>
            <p:spPr>
              <a:xfrm>
                <a:off x="3224719" y="7502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4" name="object 42">
                <a:extLst>
                  <a:ext uri="{FF2B5EF4-FFF2-40B4-BE49-F238E27FC236}">
                    <a16:creationId xmlns:a16="http://schemas.microsoft.com/office/drawing/2014/main" id="{7B6A5ED5-5C0E-4684-9C6A-A92EFB796F53}"/>
                  </a:ext>
                </a:extLst>
              </p:cNvPr>
              <p:cNvSpPr/>
              <p:nvPr/>
            </p:nvSpPr>
            <p:spPr>
              <a:xfrm>
                <a:off x="3352565" y="248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75280241-56BA-4DB6-B816-A6CFE7D97087}"/>
                  </a:ext>
                </a:extLst>
              </p:cNvPr>
              <p:cNvSpPr/>
              <p:nvPr/>
            </p:nvSpPr>
            <p:spPr>
              <a:xfrm>
                <a:off x="2964177" y="589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52%</a:t>
                </a:r>
              </a:p>
            </p:txBody>
          </p:sp>
        </p:grpSp>
        <p:sp>
          <p:nvSpPr>
            <p:cNvPr id="88" name="CuadroTexto 48">
              <a:extLst>
                <a:ext uri="{FF2B5EF4-FFF2-40B4-BE49-F238E27FC236}">
                  <a16:creationId xmlns:a16="http://schemas.microsoft.com/office/drawing/2014/main" id="{7B8C13B2-B666-4DB1-BE87-DA0BA8F5E53A}"/>
                </a:ext>
              </a:extLst>
            </p:cNvPr>
            <p:cNvSpPr txBox="1"/>
            <p:nvPr/>
          </p:nvSpPr>
          <p:spPr>
            <a:xfrm>
              <a:off x="2828925" y="7381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Seguros</a:t>
              </a:r>
              <a:endParaRPr lang="es-CO" sz="750" b="1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12B1A701-E70C-45B4-80F6-B1D6B52C3D83}"/>
              </a:ext>
            </a:extLst>
          </p:cNvPr>
          <p:cNvGrpSpPr/>
          <p:nvPr/>
        </p:nvGrpSpPr>
        <p:grpSpPr>
          <a:xfrm>
            <a:off x="4270541" y="1960600"/>
            <a:ext cx="1236915" cy="1208283"/>
            <a:chOff x="2124074" y="2381250"/>
            <a:chExt cx="764350" cy="764724"/>
          </a:xfrm>
        </p:grpSpPr>
        <p:sp>
          <p:nvSpPr>
            <p:cNvPr id="127" name="object 7">
              <a:extLst>
                <a:ext uri="{FF2B5EF4-FFF2-40B4-BE49-F238E27FC236}">
                  <a16:creationId xmlns:a16="http://schemas.microsoft.com/office/drawing/2014/main" id="{092BB34B-6307-41FA-981E-A8D79BA2DB79}"/>
                </a:ext>
              </a:extLst>
            </p:cNvPr>
            <p:cNvSpPr/>
            <p:nvPr/>
          </p:nvSpPr>
          <p:spPr>
            <a:xfrm>
              <a:off x="2492192" y="31178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78"/>
                  </a:lnTo>
                  <a:lnTo>
                    <a:pt x="7756" y="7746"/>
                  </a:lnTo>
                  <a:lnTo>
                    <a:pt x="2081" y="16159"/>
                  </a:lnTo>
                  <a:lnTo>
                    <a:pt x="0" y="26466"/>
                  </a:lnTo>
                  <a:lnTo>
                    <a:pt x="2081" y="36769"/>
                  </a:lnTo>
                  <a:lnTo>
                    <a:pt x="7756" y="45181"/>
                  </a:lnTo>
                  <a:lnTo>
                    <a:pt x="16169" y="50853"/>
                  </a:lnTo>
                  <a:lnTo>
                    <a:pt x="26466" y="52933"/>
                  </a:lnTo>
                  <a:lnTo>
                    <a:pt x="36769" y="50853"/>
                  </a:lnTo>
                  <a:lnTo>
                    <a:pt x="45181" y="45181"/>
                  </a:lnTo>
                  <a:lnTo>
                    <a:pt x="50853" y="36769"/>
                  </a:lnTo>
                  <a:lnTo>
                    <a:pt x="52933" y="26466"/>
                  </a:lnTo>
                  <a:lnTo>
                    <a:pt x="50853" y="16159"/>
                  </a:lnTo>
                  <a:lnTo>
                    <a:pt x="45181" y="7746"/>
                  </a:lnTo>
                  <a:lnTo>
                    <a:pt x="36769" y="2078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8" name="object 8">
              <a:extLst>
                <a:ext uri="{FF2B5EF4-FFF2-40B4-BE49-F238E27FC236}">
                  <a16:creationId xmlns:a16="http://schemas.microsoft.com/office/drawing/2014/main" id="{20D70B2B-1362-4F15-BE5C-17C064043B0C}"/>
                </a:ext>
              </a:extLst>
            </p:cNvPr>
            <p:cNvSpPr/>
            <p:nvPr/>
          </p:nvSpPr>
          <p:spPr>
            <a:xfrm>
              <a:off x="2492192" y="2381250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8"/>
                  </a:lnTo>
                  <a:lnTo>
                    <a:pt x="2081" y="16175"/>
                  </a:lnTo>
                  <a:lnTo>
                    <a:pt x="0" y="26479"/>
                  </a:lnTo>
                  <a:lnTo>
                    <a:pt x="2081" y="36781"/>
                  </a:lnTo>
                  <a:lnTo>
                    <a:pt x="7756" y="45194"/>
                  </a:lnTo>
                  <a:lnTo>
                    <a:pt x="16169" y="50866"/>
                  </a:lnTo>
                  <a:lnTo>
                    <a:pt x="26466" y="52946"/>
                  </a:lnTo>
                  <a:lnTo>
                    <a:pt x="36769" y="50866"/>
                  </a:lnTo>
                  <a:lnTo>
                    <a:pt x="45181" y="45194"/>
                  </a:lnTo>
                  <a:lnTo>
                    <a:pt x="50853" y="36781"/>
                  </a:lnTo>
                  <a:lnTo>
                    <a:pt x="52933" y="26479"/>
                  </a:lnTo>
                  <a:lnTo>
                    <a:pt x="50853" y="16175"/>
                  </a:lnTo>
                  <a:lnTo>
                    <a:pt x="45181" y="7758"/>
                  </a:lnTo>
                  <a:lnTo>
                    <a:pt x="36769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9" name="object 9">
              <a:extLst>
                <a:ext uri="{FF2B5EF4-FFF2-40B4-BE49-F238E27FC236}">
                  <a16:creationId xmlns:a16="http://schemas.microsoft.com/office/drawing/2014/main" id="{DFEE04E3-07D3-477D-8876-460963A9B3C6}"/>
                </a:ext>
              </a:extLst>
            </p:cNvPr>
            <p:cNvSpPr/>
            <p:nvPr/>
          </p:nvSpPr>
          <p:spPr>
            <a:xfrm>
              <a:off x="2124074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6"/>
                  </a:lnTo>
                  <a:lnTo>
                    <a:pt x="2081" y="16169"/>
                  </a:lnTo>
                  <a:lnTo>
                    <a:pt x="0" y="26466"/>
                  </a:lnTo>
                  <a:lnTo>
                    <a:pt x="2081" y="36774"/>
                  </a:lnTo>
                  <a:lnTo>
                    <a:pt x="7756" y="45186"/>
                  </a:lnTo>
                  <a:lnTo>
                    <a:pt x="16169" y="50855"/>
                  </a:lnTo>
                  <a:lnTo>
                    <a:pt x="26466" y="52933"/>
                  </a:lnTo>
                  <a:lnTo>
                    <a:pt x="36771" y="50855"/>
                  </a:lnTo>
                  <a:lnTo>
                    <a:pt x="45188" y="45186"/>
                  </a:lnTo>
                  <a:lnTo>
                    <a:pt x="50864" y="36774"/>
                  </a:lnTo>
                  <a:lnTo>
                    <a:pt x="52946" y="26466"/>
                  </a:lnTo>
                  <a:lnTo>
                    <a:pt x="50864" y="16169"/>
                  </a:lnTo>
                  <a:lnTo>
                    <a:pt x="45188" y="7756"/>
                  </a:lnTo>
                  <a:lnTo>
                    <a:pt x="36771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0" name="object 10">
              <a:extLst>
                <a:ext uri="{FF2B5EF4-FFF2-40B4-BE49-F238E27FC236}">
                  <a16:creationId xmlns:a16="http://schemas.microsoft.com/office/drawing/2014/main" id="{FF422613-31E8-46AD-A582-32878F158404}"/>
                </a:ext>
              </a:extLst>
            </p:cNvPr>
            <p:cNvSpPr/>
            <p:nvPr/>
          </p:nvSpPr>
          <p:spPr>
            <a:xfrm>
              <a:off x="2860309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4" y="2081"/>
                  </a:lnTo>
                  <a:lnTo>
                    <a:pt x="7751" y="7756"/>
                  </a:lnTo>
                  <a:lnTo>
                    <a:pt x="2079" y="16169"/>
                  </a:lnTo>
                  <a:lnTo>
                    <a:pt x="0" y="26466"/>
                  </a:lnTo>
                  <a:lnTo>
                    <a:pt x="2079" y="36774"/>
                  </a:lnTo>
                  <a:lnTo>
                    <a:pt x="7751" y="45186"/>
                  </a:lnTo>
                  <a:lnTo>
                    <a:pt x="16164" y="50855"/>
                  </a:lnTo>
                  <a:lnTo>
                    <a:pt x="26466" y="52933"/>
                  </a:lnTo>
                  <a:lnTo>
                    <a:pt x="36763" y="50855"/>
                  </a:lnTo>
                  <a:lnTo>
                    <a:pt x="45177" y="45186"/>
                  </a:lnTo>
                  <a:lnTo>
                    <a:pt x="50851" y="36774"/>
                  </a:lnTo>
                  <a:lnTo>
                    <a:pt x="52933" y="26466"/>
                  </a:lnTo>
                  <a:lnTo>
                    <a:pt x="50851" y="16169"/>
                  </a:lnTo>
                  <a:lnTo>
                    <a:pt x="45177" y="7756"/>
                  </a:lnTo>
                  <a:lnTo>
                    <a:pt x="36763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1" name="object 11">
              <a:extLst>
                <a:ext uri="{FF2B5EF4-FFF2-40B4-BE49-F238E27FC236}">
                  <a16:creationId xmlns:a16="http://schemas.microsoft.com/office/drawing/2014/main" id="{7DF854CC-95A3-461D-9094-1AC8C0078B37}"/>
                </a:ext>
              </a:extLst>
            </p:cNvPr>
            <p:cNvSpPr/>
            <p:nvPr/>
          </p:nvSpPr>
          <p:spPr>
            <a:xfrm>
              <a:off x="2556319" y="31124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92" y="3838"/>
                  </a:lnTo>
                  <a:lnTo>
                    <a:pt x="4389" y="10887"/>
                  </a:lnTo>
                  <a:lnTo>
                    <a:pt x="260" y="20159"/>
                  </a:lnTo>
                  <a:lnTo>
                    <a:pt x="0" y="30670"/>
                  </a:lnTo>
                  <a:lnTo>
                    <a:pt x="3838" y="40457"/>
                  </a:lnTo>
                  <a:lnTo>
                    <a:pt x="10887" y="47755"/>
                  </a:lnTo>
                  <a:lnTo>
                    <a:pt x="20159" y="51876"/>
                  </a:lnTo>
                  <a:lnTo>
                    <a:pt x="30670" y="52133"/>
                  </a:lnTo>
                  <a:lnTo>
                    <a:pt x="40464" y="48305"/>
                  </a:lnTo>
                  <a:lnTo>
                    <a:pt x="47766" y="41255"/>
                  </a:lnTo>
                  <a:lnTo>
                    <a:pt x="51889" y="31977"/>
                  </a:lnTo>
                  <a:lnTo>
                    <a:pt x="52146" y="21463"/>
                  </a:lnTo>
                  <a:lnTo>
                    <a:pt x="48307" y="11681"/>
                  </a:lnTo>
                  <a:lnTo>
                    <a:pt x="41259" y="4383"/>
                  </a:lnTo>
                  <a:lnTo>
                    <a:pt x="31986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2" name="object 12">
              <a:extLst>
                <a:ext uri="{FF2B5EF4-FFF2-40B4-BE49-F238E27FC236}">
                  <a16:creationId xmlns:a16="http://schemas.microsoft.com/office/drawing/2014/main" id="{33223294-3BF9-42A0-8E45-361ECC369249}"/>
                </a:ext>
              </a:extLst>
            </p:cNvPr>
            <p:cNvSpPr/>
            <p:nvPr/>
          </p:nvSpPr>
          <p:spPr>
            <a:xfrm>
              <a:off x="2428473" y="23870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88" y="0"/>
                  </a:moveTo>
                  <a:lnTo>
                    <a:pt x="11699" y="3843"/>
                  </a:lnTo>
                  <a:lnTo>
                    <a:pt x="4395" y="10891"/>
                  </a:lnTo>
                  <a:lnTo>
                    <a:pt x="266" y="20161"/>
                  </a:lnTo>
                  <a:lnTo>
                    <a:pt x="0" y="30670"/>
                  </a:lnTo>
                  <a:lnTo>
                    <a:pt x="3838" y="40459"/>
                  </a:lnTo>
                  <a:lnTo>
                    <a:pt x="10887" y="47761"/>
                  </a:lnTo>
                  <a:lnTo>
                    <a:pt x="20159" y="51887"/>
                  </a:lnTo>
                  <a:lnTo>
                    <a:pt x="30670" y="52146"/>
                  </a:lnTo>
                  <a:lnTo>
                    <a:pt x="40459" y="48307"/>
                  </a:lnTo>
                  <a:lnTo>
                    <a:pt x="47761" y="41259"/>
                  </a:lnTo>
                  <a:lnTo>
                    <a:pt x="51887" y="31986"/>
                  </a:lnTo>
                  <a:lnTo>
                    <a:pt x="52146" y="21475"/>
                  </a:lnTo>
                  <a:lnTo>
                    <a:pt x="48307" y="11692"/>
                  </a:lnTo>
                  <a:lnTo>
                    <a:pt x="41260" y="4389"/>
                  </a:lnTo>
                  <a:lnTo>
                    <a:pt x="31991" y="26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3" name="object 13">
              <a:extLst>
                <a:ext uri="{FF2B5EF4-FFF2-40B4-BE49-F238E27FC236}">
                  <a16:creationId xmlns:a16="http://schemas.microsoft.com/office/drawing/2014/main" id="{765C1305-2665-41CA-AC53-FFA0FEB74E74}"/>
                </a:ext>
              </a:extLst>
            </p:cNvPr>
            <p:cNvSpPr/>
            <p:nvPr/>
          </p:nvSpPr>
          <p:spPr>
            <a:xfrm>
              <a:off x="2129880" y="281371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0" y="3833"/>
                  </a:lnTo>
                  <a:lnTo>
                    <a:pt x="4375" y="10882"/>
                  </a:lnTo>
                  <a:lnTo>
                    <a:pt x="251" y="20157"/>
                  </a:lnTo>
                  <a:lnTo>
                    <a:pt x="0" y="30670"/>
                  </a:lnTo>
                  <a:lnTo>
                    <a:pt x="3833" y="40451"/>
                  </a:lnTo>
                  <a:lnTo>
                    <a:pt x="10882" y="47750"/>
                  </a:lnTo>
                  <a:lnTo>
                    <a:pt x="20157" y="51874"/>
                  </a:lnTo>
                  <a:lnTo>
                    <a:pt x="30670" y="52133"/>
                  </a:lnTo>
                  <a:lnTo>
                    <a:pt x="40451" y="48296"/>
                  </a:lnTo>
                  <a:lnTo>
                    <a:pt x="47750" y="41251"/>
                  </a:lnTo>
                  <a:lnTo>
                    <a:pt x="51874" y="31979"/>
                  </a:lnTo>
                  <a:lnTo>
                    <a:pt x="52133" y="21463"/>
                  </a:lnTo>
                  <a:lnTo>
                    <a:pt x="48295" y="11681"/>
                  </a:lnTo>
                  <a:lnTo>
                    <a:pt x="41248" y="4383"/>
                  </a:lnTo>
                  <a:lnTo>
                    <a:pt x="31979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4" name="object 14">
              <a:extLst>
                <a:ext uri="{FF2B5EF4-FFF2-40B4-BE49-F238E27FC236}">
                  <a16:creationId xmlns:a16="http://schemas.microsoft.com/office/drawing/2014/main" id="{9CB6A041-C37E-4D17-AE2B-6DE4B294D95D}"/>
                </a:ext>
              </a:extLst>
            </p:cNvPr>
            <p:cNvSpPr/>
            <p:nvPr/>
          </p:nvSpPr>
          <p:spPr>
            <a:xfrm>
              <a:off x="2854924" y="268580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5" y="3831"/>
                  </a:lnTo>
                  <a:lnTo>
                    <a:pt x="4379" y="10875"/>
                  </a:lnTo>
                  <a:lnTo>
                    <a:pt x="253" y="20147"/>
                  </a:lnTo>
                  <a:lnTo>
                    <a:pt x="0" y="30657"/>
                  </a:lnTo>
                  <a:lnTo>
                    <a:pt x="3838" y="40446"/>
                  </a:lnTo>
                  <a:lnTo>
                    <a:pt x="10887" y="47748"/>
                  </a:lnTo>
                  <a:lnTo>
                    <a:pt x="20159" y="51874"/>
                  </a:lnTo>
                  <a:lnTo>
                    <a:pt x="30670" y="52133"/>
                  </a:lnTo>
                  <a:lnTo>
                    <a:pt x="40446" y="48294"/>
                  </a:lnTo>
                  <a:lnTo>
                    <a:pt x="47745" y="41246"/>
                  </a:lnTo>
                  <a:lnTo>
                    <a:pt x="51873" y="31973"/>
                  </a:lnTo>
                  <a:lnTo>
                    <a:pt x="52133" y="21463"/>
                  </a:lnTo>
                  <a:lnTo>
                    <a:pt x="48300" y="11680"/>
                  </a:lnTo>
                  <a:lnTo>
                    <a:pt x="41252" y="4378"/>
                  </a:lnTo>
                  <a:lnTo>
                    <a:pt x="31980" y="253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5" name="object 15">
              <a:extLst>
                <a:ext uri="{FF2B5EF4-FFF2-40B4-BE49-F238E27FC236}">
                  <a16:creationId xmlns:a16="http://schemas.microsoft.com/office/drawing/2014/main" id="{8793764D-F800-425F-900E-A9AB608BE3B1}"/>
                </a:ext>
              </a:extLst>
            </p:cNvPr>
            <p:cNvSpPr/>
            <p:nvPr/>
          </p:nvSpPr>
          <p:spPr>
            <a:xfrm>
              <a:off x="2618102" y="30956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5" y="0"/>
                  </a:moveTo>
                  <a:lnTo>
                    <a:pt x="17387" y="1572"/>
                  </a:lnTo>
                  <a:lnTo>
                    <a:pt x="8420" y="7051"/>
                  </a:lnTo>
                  <a:lnTo>
                    <a:pt x="2452" y="15257"/>
                  </a:lnTo>
                  <a:lnTo>
                    <a:pt x="0" y="25100"/>
                  </a:lnTo>
                  <a:lnTo>
                    <a:pt x="1576" y="35494"/>
                  </a:lnTo>
                  <a:lnTo>
                    <a:pt x="7062" y="44473"/>
                  </a:lnTo>
                  <a:lnTo>
                    <a:pt x="15271" y="50440"/>
                  </a:lnTo>
                  <a:lnTo>
                    <a:pt x="25116" y="52891"/>
                  </a:lnTo>
                  <a:lnTo>
                    <a:pt x="35510" y="51318"/>
                  </a:lnTo>
                  <a:lnTo>
                    <a:pt x="44484" y="45843"/>
                  </a:lnTo>
                  <a:lnTo>
                    <a:pt x="50452" y="37632"/>
                  </a:lnTo>
                  <a:lnTo>
                    <a:pt x="52905" y="27781"/>
                  </a:lnTo>
                  <a:lnTo>
                    <a:pt x="51334" y="17384"/>
                  </a:lnTo>
                  <a:lnTo>
                    <a:pt x="45852" y="8412"/>
                  </a:lnTo>
                  <a:lnTo>
                    <a:pt x="37638" y="2449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6" name="object 16">
              <a:extLst>
                <a:ext uri="{FF2B5EF4-FFF2-40B4-BE49-F238E27FC236}">
                  <a16:creationId xmlns:a16="http://schemas.microsoft.com/office/drawing/2014/main" id="{ACBABB7A-2A2A-499A-A195-9F8AD805AE61}"/>
                </a:ext>
              </a:extLst>
            </p:cNvPr>
            <p:cNvSpPr/>
            <p:nvPr/>
          </p:nvSpPr>
          <p:spPr>
            <a:xfrm>
              <a:off x="2366295" y="240347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90" y="0"/>
                  </a:moveTo>
                  <a:lnTo>
                    <a:pt x="17395" y="1565"/>
                  </a:lnTo>
                  <a:lnTo>
                    <a:pt x="8421" y="7051"/>
                  </a:lnTo>
                  <a:lnTo>
                    <a:pt x="2453" y="15260"/>
                  </a:lnTo>
                  <a:lnTo>
                    <a:pt x="0" y="25105"/>
                  </a:lnTo>
                  <a:lnTo>
                    <a:pt x="1570" y="35499"/>
                  </a:lnTo>
                  <a:lnTo>
                    <a:pt x="7059" y="44473"/>
                  </a:lnTo>
                  <a:lnTo>
                    <a:pt x="15272" y="50441"/>
                  </a:lnTo>
                  <a:lnTo>
                    <a:pt x="25121" y="52894"/>
                  </a:lnTo>
                  <a:lnTo>
                    <a:pt x="35517" y="51324"/>
                  </a:lnTo>
                  <a:lnTo>
                    <a:pt x="44489" y="45846"/>
                  </a:lnTo>
                  <a:lnTo>
                    <a:pt x="50451" y="37633"/>
                  </a:lnTo>
                  <a:lnTo>
                    <a:pt x="52896" y="27781"/>
                  </a:lnTo>
                  <a:lnTo>
                    <a:pt x="51316" y="17389"/>
                  </a:lnTo>
                  <a:lnTo>
                    <a:pt x="45843" y="8418"/>
                  </a:lnTo>
                  <a:lnTo>
                    <a:pt x="37637" y="2452"/>
                  </a:lnTo>
                  <a:lnTo>
                    <a:pt x="2779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7" name="object 17">
              <a:extLst>
                <a:ext uri="{FF2B5EF4-FFF2-40B4-BE49-F238E27FC236}">
                  <a16:creationId xmlns:a16="http://schemas.microsoft.com/office/drawing/2014/main" id="{A765C70A-A016-46FD-A6B9-42F890DC1AAE}"/>
                </a:ext>
              </a:extLst>
            </p:cNvPr>
            <p:cNvSpPr/>
            <p:nvPr/>
          </p:nvSpPr>
          <p:spPr>
            <a:xfrm>
              <a:off x="2146287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7785" y="0"/>
                  </a:moveTo>
                  <a:lnTo>
                    <a:pt x="17387" y="1569"/>
                  </a:lnTo>
                  <a:lnTo>
                    <a:pt x="8420" y="7044"/>
                  </a:lnTo>
                  <a:lnTo>
                    <a:pt x="2452" y="15253"/>
                  </a:lnTo>
                  <a:lnTo>
                    <a:pt x="0" y="25100"/>
                  </a:lnTo>
                  <a:lnTo>
                    <a:pt x="1576" y="35490"/>
                  </a:lnTo>
                  <a:lnTo>
                    <a:pt x="7051" y="44464"/>
                  </a:lnTo>
                  <a:lnTo>
                    <a:pt x="15262" y="50432"/>
                  </a:lnTo>
                  <a:lnTo>
                    <a:pt x="25113" y="52885"/>
                  </a:lnTo>
                  <a:lnTo>
                    <a:pt x="35510" y="51314"/>
                  </a:lnTo>
                  <a:lnTo>
                    <a:pt x="44475" y="45836"/>
                  </a:lnTo>
                  <a:lnTo>
                    <a:pt x="50438" y="37630"/>
                  </a:lnTo>
                  <a:lnTo>
                    <a:pt x="52893" y="27787"/>
                  </a:lnTo>
                  <a:lnTo>
                    <a:pt x="51334" y="17393"/>
                  </a:lnTo>
                  <a:lnTo>
                    <a:pt x="45852" y="8425"/>
                  </a:lnTo>
                  <a:lnTo>
                    <a:pt x="37638" y="2456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8" name="object 18">
              <a:extLst>
                <a:ext uri="{FF2B5EF4-FFF2-40B4-BE49-F238E27FC236}">
                  <a16:creationId xmlns:a16="http://schemas.microsoft.com/office/drawing/2014/main" id="{213712DA-337D-4BD4-B588-0F72D85EE0DD}"/>
                </a:ext>
              </a:extLst>
            </p:cNvPr>
            <p:cNvSpPr/>
            <p:nvPr/>
          </p:nvSpPr>
          <p:spPr>
            <a:xfrm>
              <a:off x="2838115" y="262359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8" y="0"/>
                  </a:moveTo>
                  <a:lnTo>
                    <a:pt x="17400" y="1576"/>
                  </a:lnTo>
                  <a:lnTo>
                    <a:pt x="8425" y="7056"/>
                  </a:lnTo>
                  <a:lnTo>
                    <a:pt x="2454" y="15265"/>
                  </a:lnTo>
                  <a:lnTo>
                    <a:pt x="0" y="25109"/>
                  </a:lnTo>
                  <a:lnTo>
                    <a:pt x="1576" y="35497"/>
                  </a:lnTo>
                  <a:lnTo>
                    <a:pt x="7051" y="44471"/>
                  </a:lnTo>
                  <a:lnTo>
                    <a:pt x="15262" y="50439"/>
                  </a:lnTo>
                  <a:lnTo>
                    <a:pt x="25113" y="52892"/>
                  </a:lnTo>
                  <a:lnTo>
                    <a:pt x="35510" y="51322"/>
                  </a:lnTo>
                  <a:lnTo>
                    <a:pt x="44482" y="45836"/>
                  </a:lnTo>
                  <a:lnTo>
                    <a:pt x="50447" y="37628"/>
                  </a:lnTo>
                  <a:lnTo>
                    <a:pt x="52900" y="27787"/>
                  </a:lnTo>
                  <a:lnTo>
                    <a:pt x="51334" y="17400"/>
                  </a:lnTo>
                  <a:lnTo>
                    <a:pt x="45846" y="8425"/>
                  </a:lnTo>
                  <a:lnTo>
                    <a:pt x="37634" y="2454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67D214D8-3AC9-4C92-AC2F-3189211ED8CF}"/>
                </a:ext>
              </a:extLst>
            </p:cNvPr>
            <p:cNvSpPr/>
            <p:nvPr/>
          </p:nvSpPr>
          <p:spPr>
            <a:xfrm>
              <a:off x="2676355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2992" y="0"/>
                  </a:moveTo>
                  <a:lnTo>
                    <a:pt x="13037" y="3347"/>
                  </a:lnTo>
                  <a:lnTo>
                    <a:pt x="5154" y="10296"/>
                  </a:lnTo>
                  <a:lnTo>
                    <a:pt x="705" y="19415"/>
                  </a:lnTo>
                  <a:lnTo>
                    <a:pt x="0" y="29539"/>
                  </a:lnTo>
                  <a:lnTo>
                    <a:pt x="3347" y="39504"/>
                  </a:lnTo>
                  <a:lnTo>
                    <a:pt x="10293" y="47386"/>
                  </a:lnTo>
                  <a:lnTo>
                    <a:pt x="19415" y="51835"/>
                  </a:lnTo>
                  <a:lnTo>
                    <a:pt x="29543" y="52541"/>
                  </a:lnTo>
                  <a:lnTo>
                    <a:pt x="39504" y="49194"/>
                  </a:lnTo>
                  <a:lnTo>
                    <a:pt x="47388" y="42242"/>
                  </a:lnTo>
                  <a:lnTo>
                    <a:pt x="51839" y="33120"/>
                  </a:lnTo>
                  <a:lnTo>
                    <a:pt x="52541" y="22996"/>
                  </a:lnTo>
                  <a:lnTo>
                    <a:pt x="49181" y="13037"/>
                  </a:lnTo>
                  <a:lnTo>
                    <a:pt x="42226" y="5154"/>
                  </a:lnTo>
                  <a:lnTo>
                    <a:pt x="33109" y="705"/>
                  </a:lnTo>
                  <a:lnTo>
                    <a:pt x="2299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096CC693-9B8D-4903-BCEE-A49450199DD8}"/>
                </a:ext>
              </a:extLst>
            </p:cNvPr>
            <p:cNvSpPr/>
            <p:nvPr/>
          </p:nvSpPr>
          <p:spPr>
            <a:xfrm>
              <a:off x="2308234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2" y="3352"/>
                  </a:lnTo>
                  <a:lnTo>
                    <a:pt x="5158" y="10307"/>
                  </a:lnTo>
                  <a:lnTo>
                    <a:pt x="706" y="19426"/>
                  </a:lnTo>
                  <a:lnTo>
                    <a:pt x="0" y="29546"/>
                  </a:lnTo>
                  <a:lnTo>
                    <a:pt x="3352" y="39509"/>
                  </a:lnTo>
                  <a:lnTo>
                    <a:pt x="10302" y="47399"/>
                  </a:lnTo>
                  <a:lnTo>
                    <a:pt x="19422" y="51852"/>
                  </a:lnTo>
                  <a:lnTo>
                    <a:pt x="29550" y="52559"/>
                  </a:lnTo>
                  <a:lnTo>
                    <a:pt x="39522" y="49212"/>
                  </a:lnTo>
                  <a:lnTo>
                    <a:pt x="47404" y="42255"/>
                  </a:lnTo>
                  <a:lnTo>
                    <a:pt x="51852" y="33132"/>
                  </a:lnTo>
                  <a:lnTo>
                    <a:pt x="52554" y="23007"/>
                  </a:lnTo>
                  <a:lnTo>
                    <a:pt x="49199" y="13042"/>
                  </a:lnTo>
                  <a:lnTo>
                    <a:pt x="42244" y="5158"/>
                  </a:lnTo>
                  <a:lnTo>
                    <a:pt x="33126" y="706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1" name="object 21">
              <a:extLst>
                <a:ext uri="{FF2B5EF4-FFF2-40B4-BE49-F238E27FC236}">
                  <a16:creationId xmlns:a16="http://schemas.microsoft.com/office/drawing/2014/main" id="{A2F60BD3-E687-4EFD-A66D-2F3EFAFF6155}"/>
                </a:ext>
              </a:extLst>
            </p:cNvPr>
            <p:cNvSpPr/>
            <p:nvPr/>
          </p:nvSpPr>
          <p:spPr>
            <a:xfrm>
              <a:off x="2173495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0" y="0"/>
                  </a:moveTo>
                  <a:lnTo>
                    <a:pt x="13030" y="3354"/>
                  </a:lnTo>
                  <a:lnTo>
                    <a:pt x="5153" y="10304"/>
                  </a:lnTo>
                  <a:lnTo>
                    <a:pt x="704" y="19423"/>
                  </a:lnTo>
                  <a:lnTo>
                    <a:pt x="0" y="29546"/>
                  </a:lnTo>
                  <a:lnTo>
                    <a:pt x="3352" y="39511"/>
                  </a:lnTo>
                  <a:lnTo>
                    <a:pt x="10302" y="47390"/>
                  </a:lnTo>
                  <a:lnTo>
                    <a:pt x="19421" y="51842"/>
                  </a:lnTo>
                  <a:lnTo>
                    <a:pt x="29545" y="52552"/>
                  </a:lnTo>
                  <a:lnTo>
                    <a:pt x="39509" y="49201"/>
                  </a:lnTo>
                  <a:lnTo>
                    <a:pt x="47394" y="42249"/>
                  </a:lnTo>
                  <a:lnTo>
                    <a:pt x="51846" y="33127"/>
                  </a:lnTo>
                  <a:lnTo>
                    <a:pt x="52552" y="23003"/>
                  </a:lnTo>
                  <a:lnTo>
                    <a:pt x="49199" y="13044"/>
                  </a:lnTo>
                  <a:lnTo>
                    <a:pt x="42244" y="5154"/>
                  </a:lnTo>
                  <a:lnTo>
                    <a:pt x="33124" y="703"/>
                  </a:lnTo>
                  <a:lnTo>
                    <a:pt x="2300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2" name="object 22">
              <a:extLst>
                <a:ext uri="{FF2B5EF4-FFF2-40B4-BE49-F238E27FC236}">
                  <a16:creationId xmlns:a16="http://schemas.microsoft.com/office/drawing/2014/main" id="{44572A5F-75B8-404E-BEE3-3D24A26C07BA}"/>
                </a:ext>
              </a:extLst>
            </p:cNvPr>
            <p:cNvSpPr/>
            <p:nvPr/>
          </p:nvSpPr>
          <p:spPr>
            <a:xfrm>
              <a:off x="2811086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0" y="3352"/>
                  </a:lnTo>
                  <a:lnTo>
                    <a:pt x="5161" y="10307"/>
                  </a:lnTo>
                  <a:lnTo>
                    <a:pt x="709" y="19426"/>
                  </a:lnTo>
                  <a:lnTo>
                    <a:pt x="0" y="29547"/>
                  </a:lnTo>
                  <a:lnTo>
                    <a:pt x="3350" y="39509"/>
                  </a:lnTo>
                  <a:lnTo>
                    <a:pt x="10307" y="47394"/>
                  </a:lnTo>
                  <a:lnTo>
                    <a:pt x="19429" y="51847"/>
                  </a:lnTo>
                  <a:lnTo>
                    <a:pt x="29550" y="52557"/>
                  </a:lnTo>
                  <a:lnTo>
                    <a:pt x="39507" y="49212"/>
                  </a:lnTo>
                  <a:lnTo>
                    <a:pt x="47397" y="42255"/>
                  </a:lnTo>
                  <a:lnTo>
                    <a:pt x="51850" y="33131"/>
                  </a:lnTo>
                  <a:lnTo>
                    <a:pt x="52557" y="23002"/>
                  </a:lnTo>
                  <a:lnTo>
                    <a:pt x="49210" y="13030"/>
                  </a:lnTo>
                  <a:lnTo>
                    <a:pt x="42253" y="5153"/>
                  </a:lnTo>
                  <a:lnTo>
                    <a:pt x="33130" y="704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3" name="object 23">
              <a:extLst>
                <a:ext uri="{FF2B5EF4-FFF2-40B4-BE49-F238E27FC236}">
                  <a16:creationId xmlns:a16="http://schemas.microsoft.com/office/drawing/2014/main" id="{36DD8E44-0F71-49C1-BF69-58CC80AAFBA5}"/>
                </a:ext>
              </a:extLst>
            </p:cNvPr>
            <p:cNvSpPr/>
            <p:nvPr/>
          </p:nvSpPr>
          <p:spPr>
            <a:xfrm>
              <a:off x="2728863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2" y="0"/>
                  </a:moveTo>
                  <a:lnTo>
                    <a:pt x="18593" y="1062"/>
                  </a:lnTo>
                  <a:lnTo>
                    <a:pt x="9363" y="6092"/>
                  </a:lnTo>
                  <a:lnTo>
                    <a:pt x="2800" y="14315"/>
                  </a:lnTo>
                  <a:lnTo>
                    <a:pt x="0" y="24071"/>
                  </a:lnTo>
                  <a:lnTo>
                    <a:pt x="1062" y="34162"/>
                  </a:lnTo>
                  <a:lnTo>
                    <a:pt x="6086" y="43392"/>
                  </a:lnTo>
                  <a:lnTo>
                    <a:pt x="14306" y="49949"/>
                  </a:lnTo>
                  <a:lnTo>
                    <a:pt x="24066" y="52747"/>
                  </a:lnTo>
                  <a:lnTo>
                    <a:pt x="34164" y="51681"/>
                  </a:lnTo>
                  <a:lnTo>
                    <a:pt x="43399" y="46643"/>
                  </a:lnTo>
                  <a:lnTo>
                    <a:pt x="49950" y="38433"/>
                  </a:lnTo>
                  <a:lnTo>
                    <a:pt x="52749" y="28681"/>
                  </a:lnTo>
                  <a:lnTo>
                    <a:pt x="51685" y="18588"/>
                  </a:lnTo>
                  <a:lnTo>
                    <a:pt x="46650" y="9356"/>
                  </a:lnTo>
                  <a:lnTo>
                    <a:pt x="38434" y="2799"/>
                  </a:lnTo>
                  <a:lnTo>
                    <a:pt x="2868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4" name="object 24">
              <a:extLst>
                <a:ext uri="{FF2B5EF4-FFF2-40B4-BE49-F238E27FC236}">
                  <a16:creationId xmlns:a16="http://schemas.microsoft.com/office/drawing/2014/main" id="{FAEE758B-2258-45ED-9878-61B7AFC306F1}"/>
                </a:ext>
              </a:extLst>
            </p:cNvPr>
            <p:cNvSpPr/>
            <p:nvPr/>
          </p:nvSpPr>
          <p:spPr>
            <a:xfrm>
              <a:off x="2255622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4" y="0"/>
                  </a:moveTo>
                  <a:lnTo>
                    <a:pt x="18593" y="1058"/>
                  </a:lnTo>
                  <a:lnTo>
                    <a:pt x="9363" y="6086"/>
                  </a:lnTo>
                  <a:lnTo>
                    <a:pt x="2800" y="14311"/>
                  </a:lnTo>
                  <a:lnTo>
                    <a:pt x="0" y="24069"/>
                  </a:lnTo>
                  <a:lnTo>
                    <a:pt x="1062" y="34161"/>
                  </a:lnTo>
                  <a:lnTo>
                    <a:pt x="6086" y="43386"/>
                  </a:lnTo>
                  <a:lnTo>
                    <a:pt x="14304" y="49945"/>
                  </a:lnTo>
                  <a:lnTo>
                    <a:pt x="24060" y="52747"/>
                  </a:lnTo>
                  <a:lnTo>
                    <a:pt x="34154" y="51685"/>
                  </a:lnTo>
                  <a:lnTo>
                    <a:pt x="43386" y="46650"/>
                  </a:lnTo>
                  <a:lnTo>
                    <a:pt x="49945" y="38434"/>
                  </a:lnTo>
                  <a:lnTo>
                    <a:pt x="52749" y="28682"/>
                  </a:lnTo>
                  <a:lnTo>
                    <a:pt x="51690" y="18593"/>
                  </a:lnTo>
                  <a:lnTo>
                    <a:pt x="46662" y="9363"/>
                  </a:lnTo>
                  <a:lnTo>
                    <a:pt x="38439" y="2803"/>
                  </a:lnTo>
                  <a:lnTo>
                    <a:pt x="28684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5" name="object 25">
              <a:extLst>
                <a:ext uri="{FF2B5EF4-FFF2-40B4-BE49-F238E27FC236}">
                  <a16:creationId xmlns:a16="http://schemas.microsoft.com/office/drawing/2014/main" id="{7CF7B691-8178-445C-B91D-76A495DDE65B}"/>
                </a:ext>
              </a:extLst>
            </p:cNvPr>
            <p:cNvSpPr/>
            <p:nvPr/>
          </p:nvSpPr>
          <p:spPr>
            <a:xfrm>
              <a:off x="2210248" y="298633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8" y="0"/>
                  </a:moveTo>
                  <a:lnTo>
                    <a:pt x="18586" y="1064"/>
                  </a:lnTo>
                  <a:lnTo>
                    <a:pt x="9361" y="6094"/>
                  </a:lnTo>
                  <a:lnTo>
                    <a:pt x="2798" y="14310"/>
                  </a:lnTo>
                  <a:lnTo>
                    <a:pt x="0" y="24063"/>
                  </a:lnTo>
                  <a:lnTo>
                    <a:pt x="1065" y="34156"/>
                  </a:lnTo>
                  <a:lnTo>
                    <a:pt x="6097" y="43394"/>
                  </a:lnTo>
                  <a:lnTo>
                    <a:pt x="14315" y="49944"/>
                  </a:lnTo>
                  <a:lnTo>
                    <a:pt x="24071" y="52739"/>
                  </a:lnTo>
                  <a:lnTo>
                    <a:pt x="34165" y="51675"/>
                  </a:lnTo>
                  <a:lnTo>
                    <a:pt x="43397" y="46645"/>
                  </a:lnTo>
                  <a:lnTo>
                    <a:pt x="49954" y="38433"/>
                  </a:lnTo>
                  <a:lnTo>
                    <a:pt x="52754" y="28676"/>
                  </a:lnTo>
                  <a:lnTo>
                    <a:pt x="51691" y="18579"/>
                  </a:lnTo>
                  <a:lnTo>
                    <a:pt x="46661" y="9345"/>
                  </a:lnTo>
                  <a:lnTo>
                    <a:pt x="38436" y="2795"/>
                  </a:lnTo>
                  <a:lnTo>
                    <a:pt x="2867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6" name="object 26">
              <a:extLst>
                <a:ext uri="{FF2B5EF4-FFF2-40B4-BE49-F238E27FC236}">
                  <a16:creationId xmlns:a16="http://schemas.microsoft.com/office/drawing/2014/main" id="{0887082B-9368-46EC-97CA-75211132D75D}"/>
                </a:ext>
              </a:extLst>
            </p:cNvPr>
            <p:cNvSpPr/>
            <p:nvPr/>
          </p:nvSpPr>
          <p:spPr>
            <a:xfrm>
              <a:off x="2774235" y="251286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3" y="0"/>
                  </a:moveTo>
                  <a:lnTo>
                    <a:pt x="18582" y="1063"/>
                  </a:lnTo>
                  <a:lnTo>
                    <a:pt x="9351" y="6088"/>
                  </a:lnTo>
                  <a:lnTo>
                    <a:pt x="2796" y="14305"/>
                  </a:lnTo>
                  <a:lnTo>
                    <a:pt x="0" y="24063"/>
                  </a:lnTo>
                  <a:lnTo>
                    <a:pt x="1063" y="34161"/>
                  </a:lnTo>
                  <a:lnTo>
                    <a:pt x="6088" y="43400"/>
                  </a:lnTo>
                  <a:lnTo>
                    <a:pt x="14307" y="49945"/>
                  </a:lnTo>
                  <a:lnTo>
                    <a:pt x="24068" y="52741"/>
                  </a:lnTo>
                  <a:lnTo>
                    <a:pt x="34166" y="51680"/>
                  </a:lnTo>
                  <a:lnTo>
                    <a:pt x="43400" y="46651"/>
                  </a:lnTo>
                  <a:lnTo>
                    <a:pt x="49950" y="38434"/>
                  </a:lnTo>
                  <a:lnTo>
                    <a:pt x="52746" y="28678"/>
                  </a:lnTo>
                  <a:lnTo>
                    <a:pt x="51682" y="18584"/>
                  </a:lnTo>
                  <a:lnTo>
                    <a:pt x="46651" y="9351"/>
                  </a:lnTo>
                  <a:lnTo>
                    <a:pt x="38428" y="2796"/>
                  </a:lnTo>
                  <a:lnTo>
                    <a:pt x="2867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7" name="object 27">
              <a:extLst>
                <a:ext uri="{FF2B5EF4-FFF2-40B4-BE49-F238E27FC236}">
                  <a16:creationId xmlns:a16="http://schemas.microsoft.com/office/drawing/2014/main" id="{E937C765-52FE-4855-873B-7E99A4205393}"/>
                </a:ext>
              </a:extLst>
            </p:cNvPr>
            <p:cNvSpPr/>
            <p:nvPr/>
          </p:nvSpPr>
          <p:spPr>
            <a:xfrm>
              <a:off x="2774235" y="298633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8" y="0"/>
                  </a:moveTo>
                  <a:lnTo>
                    <a:pt x="14307" y="2795"/>
                  </a:lnTo>
                  <a:lnTo>
                    <a:pt x="6088" y="9345"/>
                  </a:lnTo>
                  <a:lnTo>
                    <a:pt x="1063" y="18579"/>
                  </a:lnTo>
                  <a:lnTo>
                    <a:pt x="0" y="28676"/>
                  </a:lnTo>
                  <a:lnTo>
                    <a:pt x="2796" y="38433"/>
                  </a:lnTo>
                  <a:lnTo>
                    <a:pt x="9351" y="46645"/>
                  </a:lnTo>
                  <a:lnTo>
                    <a:pt x="18582" y="51675"/>
                  </a:lnTo>
                  <a:lnTo>
                    <a:pt x="28673" y="52739"/>
                  </a:lnTo>
                  <a:lnTo>
                    <a:pt x="38428" y="49944"/>
                  </a:lnTo>
                  <a:lnTo>
                    <a:pt x="46651" y="43394"/>
                  </a:lnTo>
                  <a:lnTo>
                    <a:pt x="51682" y="34156"/>
                  </a:lnTo>
                  <a:lnTo>
                    <a:pt x="52746" y="24063"/>
                  </a:lnTo>
                  <a:lnTo>
                    <a:pt x="49950" y="14310"/>
                  </a:lnTo>
                  <a:lnTo>
                    <a:pt x="43400" y="6094"/>
                  </a:lnTo>
                  <a:lnTo>
                    <a:pt x="34166" y="1064"/>
                  </a:lnTo>
                  <a:lnTo>
                    <a:pt x="2406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8" name="object 28">
              <a:extLst>
                <a:ext uri="{FF2B5EF4-FFF2-40B4-BE49-F238E27FC236}">
                  <a16:creationId xmlns:a16="http://schemas.microsoft.com/office/drawing/2014/main" id="{C773E8C4-9322-4EC3-8F1B-F84A18ADEAF9}"/>
                </a:ext>
              </a:extLst>
            </p:cNvPr>
            <p:cNvSpPr/>
            <p:nvPr/>
          </p:nvSpPr>
          <p:spPr>
            <a:xfrm>
              <a:off x="2210248" y="251286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71" y="0"/>
                  </a:moveTo>
                  <a:lnTo>
                    <a:pt x="14315" y="2796"/>
                  </a:lnTo>
                  <a:lnTo>
                    <a:pt x="6097" y="9351"/>
                  </a:lnTo>
                  <a:lnTo>
                    <a:pt x="1065" y="18584"/>
                  </a:lnTo>
                  <a:lnTo>
                    <a:pt x="0" y="28678"/>
                  </a:lnTo>
                  <a:lnTo>
                    <a:pt x="2798" y="38434"/>
                  </a:lnTo>
                  <a:lnTo>
                    <a:pt x="9361" y="46651"/>
                  </a:lnTo>
                  <a:lnTo>
                    <a:pt x="18586" y="51682"/>
                  </a:lnTo>
                  <a:lnTo>
                    <a:pt x="28678" y="52746"/>
                  </a:lnTo>
                  <a:lnTo>
                    <a:pt x="38436" y="49950"/>
                  </a:lnTo>
                  <a:lnTo>
                    <a:pt x="46661" y="43400"/>
                  </a:lnTo>
                  <a:lnTo>
                    <a:pt x="51691" y="34161"/>
                  </a:lnTo>
                  <a:lnTo>
                    <a:pt x="52754" y="24063"/>
                  </a:lnTo>
                  <a:lnTo>
                    <a:pt x="49954" y="14305"/>
                  </a:lnTo>
                  <a:lnTo>
                    <a:pt x="43397" y="6088"/>
                  </a:lnTo>
                  <a:lnTo>
                    <a:pt x="34165" y="1063"/>
                  </a:lnTo>
                  <a:lnTo>
                    <a:pt x="240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9" name="object 29">
              <a:extLst>
                <a:ext uri="{FF2B5EF4-FFF2-40B4-BE49-F238E27FC236}">
                  <a16:creationId xmlns:a16="http://schemas.microsoft.com/office/drawing/2014/main" id="{22ADC048-A117-481E-A5D0-E47B2BED6FE8}"/>
                </a:ext>
              </a:extLst>
            </p:cNvPr>
            <p:cNvSpPr/>
            <p:nvPr/>
          </p:nvSpPr>
          <p:spPr>
            <a:xfrm>
              <a:off x="2255622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0" y="0"/>
                  </a:moveTo>
                  <a:lnTo>
                    <a:pt x="14304" y="2798"/>
                  </a:lnTo>
                  <a:lnTo>
                    <a:pt x="6086" y="9355"/>
                  </a:lnTo>
                  <a:lnTo>
                    <a:pt x="1062" y="18587"/>
                  </a:lnTo>
                  <a:lnTo>
                    <a:pt x="0" y="28681"/>
                  </a:lnTo>
                  <a:lnTo>
                    <a:pt x="2800" y="38437"/>
                  </a:lnTo>
                  <a:lnTo>
                    <a:pt x="9363" y="46655"/>
                  </a:lnTo>
                  <a:lnTo>
                    <a:pt x="18593" y="51685"/>
                  </a:lnTo>
                  <a:lnTo>
                    <a:pt x="28684" y="52747"/>
                  </a:lnTo>
                  <a:lnTo>
                    <a:pt x="38439" y="49948"/>
                  </a:lnTo>
                  <a:lnTo>
                    <a:pt x="46662" y="43391"/>
                  </a:lnTo>
                  <a:lnTo>
                    <a:pt x="51690" y="34161"/>
                  </a:lnTo>
                  <a:lnTo>
                    <a:pt x="52749" y="24071"/>
                  </a:lnTo>
                  <a:lnTo>
                    <a:pt x="49945" y="14319"/>
                  </a:lnTo>
                  <a:lnTo>
                    <a:pt x="43386" y="6103"/>
                  </a:lnTo>
                  <a:lnTo>
                    <a:pt x="34154" y="1066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0" name="object 30">
              <a:extLst>
                <a:ext uri="{FF2B5EF4-FFF2-40B4-BE49-F238E27FC236}">
                  <a16:creationId xmlns:a16="http://schemas.microsoft.com/office/drawing/2014/main" id="{B43740D2-8E5B-4C4C-87FF-0168EEAD8B6D}"/>
                </a:ext>
              </a:extLst>
            </p:cNvPr>
            <p:cNvSpPr/>
            <p:nvPr/>
          </p:nvSpPr>
          <p:spPr>
            <a:xfrm>
              <a:off x="2728863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6" y="0"/>
                  </a:moveTo>
                  <a:lnTo>
                    <a:pt x="14306" y="2802"/>
                  </a:lnTo>
                  <a:lnTo>
                    <a:pt x="6086" y="9361"/>
                  </a:lnTo>
                  <a:lnTo>
                    <a:pt x="1062" y="18591"/>
                  </a:lnTo>
                  <a:lnTo>
                    <a:pt x="0" y="28682"/>
                  </a:lnTo>
                  <a:lnTo>
                    <a:pt x="2800" y="38438"/>
                  </a:lnTo>
                  <a:lnTo>
                    <a:pt x="9363" y="46661"/>
                  </a:lnTo>
                  <a:lnTo>
                    <a:pt x="18593" y="51689"/>
                  </a:lnTo>
                  <a:lnTo>
                    <a:pt x="28682" y="52747"/>
                  </a:lnTo>
                  <a:lnTo>
                    <a:pt x="38434" y="49943"/>
                  </a:lnTo>
                  <a:lnTo>
                    <a:pt x="46650" y="43384"/>
                  </a:lnTo>
                  <a:lnTo>
                    <a:pt x="51685" y="34160"/>
                  </a:lnTo>
                  <a:lnTo>
                    <a:pt x="52749" y="24069"/>
                  </a:lnTo>
                  <a:lnTo>
                    <a:pt x="49950" y="14315"/>
                  </a:lnTo>
                  <a:lnTo>
                    <a:pt x="43399" y="6097"/>
                  </a:lnTo>
                  <a:lnTo>
                    <a:pt x="34164" y="1062"/>
                  </a:lnTo>
                  <a:lnTo>
                    <a:pt x="240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1" name="object 31">
              <a:extLst>
                <a:ext uri="{FF2B5EF4-FFF2-40B4-BE49-F238E27FC236}">
                  <a16:creationId xmlns:a16="http://schemas.microsoft.com/office/drawing/2014/main" id="{20155749-AFC5-489F-B1E4-10F67A71F888}"/>
                </a:ext>
              </a:extLst>
            </p:cNvPr>
            <p:cNvSpPr/>
            <p:nvPr/>
          </p:nvSpPr>
          <p:spPr>
            <a:xfrm>
              <a:off x="2811086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9" y="703"/>
                  </a:lnTo>
                  <a:lnTo>
                    <a:pt x="10307" y="5154"/>
                  </a:lnTo>
                  <a:lnTo>
                    <a:pt x="3350" y="13044"/>
                  </a:lnTo>
                  <a:lnTo>
                    <a:pt x="0" y="23003"/>
                  </a:lnTo>
                  <a:lnTo>
                    <a:pt x="709" y="33127"/>
                  </a:lnTo>
                  <a:lnTo>
                    <a:pt x="5161" y="42249"/>
                  </a:lnTo>
                  <a:lnTo>
                    <a:pt x="13040" y="49201"/>
                  </a:lnTo>
                  <a:lnTo>
                    <a:pt x="23005" y="52552"/>
                  </a:lnTo>
                  <a:lnTo>
                    <a:pt x="33130" y="51842"/>
                  </a:lnTo>
                  <a:lnTo>
                    <a:pt x="42253" y="47390"/>
                  </a:lnTo>
                  <a:lnTo>
                    <a:pt x="49210" y="39511"/>
                  </a:lnTo>
                  <a:lnTo>
                    <a:pt x="52557" y="29546"/>
                  </a:lnTo>
                  <a:lnTo>
                    <a:pt x="51850" y="19423"/>
                  </a:lnTo>
                  <a:lnTo>
                    <a:pt x="47397" y="10304"/>
                  </a:lnTo>
                  <a:lnTo>
                    <a:pt x="39507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2" name="object 32">
              <a:extLst>
                <a:ext uri="{FF2B5EF4-FFF2-40B4-BE49-F238E27FC236}">
                  <a16:creationId xmlns:a16="http://schemas.microsoft.com/office/drawing/2014/main" id="{56367DBB-F8EE-4A31-8CF8-ADA29408C826}"/>
                </a:ext>
              </a:extLst>
            </p:cNvPr>
            <p:cNvSpPr/>
            <p:nvPr/>
          </p:nvSpPr>
          <p:spPr>
            <a:xfrm>
              <a:off x="2173495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5" y="0"/>
                  </a:moveTo>
                  <a:lnTo>
                    <a:pt x="19421" y="704"/>
                  </a:lnTo>
                  <a:lnTo>
                    <a:pt x="10302" y="5153"/>
                  </a:lnTo>
                  <a:lnTo>
                    <a:pt x="3352" y="13030"/>
                  </a:lnTo>
                  <a:lnTo>
                    <a:pt x="0" y="23002"/>
                  </a:lnTo>
                  <a:lnTo>
                    <a:pt x="704" y="33131"/>
                  </a:lnTo>
                  <a:lnTo>
                    <a:pt x="5153" y="42255"/>
                  </a:lnTo>
                  <a:lnTo>
                    <a:pt x="13030" y="49212"/>
                  </a:lnTo>
                  <a:lnTo>
                    <a:pt x="23000" y="52557"/>
                  </a:lnTo>
                  <a:lnTo>
                    <a:pt x="33124" y="51847"/>
                  </a:lnTo>
                  <a:lnTo>
                    <a:pt x="42244" y="47394"/>
                  </a:lnTo>
                  <a:lnTo>
                    <a:pt x="49199" y="39509"/>
                  </a:lnTo>
                  <a:lnTo>
                    <a:pt x="52552" y="29547"/>
                  </a:lnTo>
                  <a:lnTo>
                    <a:pt x="51846" y="19426"/>
                  </a:lnTo>
                  <a:lnTo>
                    <a:pt x="47394" y="10307"/>
                  </a:lnTo>
                  <a:lnTo>
                    <a:pt x="39509" y="3352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3" name="object 33">
              <a:extLst>
                <a:ext uri="{FF2B5EF4-FFF2-40B4-BE49-F238E27FC236}">
                  <a16:creationId xmlns:a16="http://schemas.microsoft.com/office/drawing/2014/main" id="{99010C17-7113-4146-8968-B638A4990E4B}"/>
                </a:ext>
              </a:extLst>
            </p:cNvPr>
            <p:cNvSpPr/>
            <p:nvPr/>
          </p:nvSpPr>
          <p:spPr>
            <a:xfrm>
              <a:off x="2308234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2" y="701"/>
                  </a:lnTo>
                  <a:lnTo>
                    <a:pt x="10302" y="5149"/>
                  </a:lnTo>
                  <a:lnTo>
                    <a:pt x="3352" y="13031"/>
                  </a:lnTo>
                  <a:lnTo>
                    <a:pt x="0" y="22996"/>
                  </a:lnTo>
                  <a:lnTo>
                    <a:pt x="706" y="33120"/>
                  </a:lnTo>
                  <a:lnTo>
                    <a:pt x="5158" y="42239"/>
                  </a:lnTo>
                  <a:lnTo>
                    <a:pt x="13042" y="49188"/>
                  </a:lnTo>
                  <a:lnTo>
                    <a:pt x="23005" y="52543"/>
                  </a:lnTo>
                  <a:lnTo>
                    <a:pt x="33126" y="51840"/>
                  </a:lnTo>
                  <a:lnTo>
                    <a:pt x="42244" y="47388"/>
                  </a:lnTo>
                  <a:lnTo>
                    <a:pt x="49199" y="39498"/>
                  </a:lnTo>
                  <a:lnTo>
                    <a:pt x="52554" y="29540"/>
                  </a:lnTo>
                  <a:lnTo>
                    <a:pt x="51852" y="19416"/>
                  </a:lnTo>
                  <a:lnTo>
                    <a:pt x="47404" y="10298"/>
                  </a:lnTo>
                  <a:lnTo>
                    <a:pt x="39522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4" name="object 34">
              <a:extLst>
                <a:ext uri="{FF2B5EF4-FFF2-40B4-BE49-F238E27FC236}">
                  <a16:creationId xmlns:a16="http://schemas.microsoft.com/office/drawing/2014/main" id="{80C181E9-860A-4D6A-A43F-DDF0C560E668}"/>
                </a:ext>
              </a:extLst>
            </p:cNvPr>
            <p:cNvSpPr/>
            <p:nvPr/>
          </p:nvSpPr>
          <p:spPr>
            <a:xfrm>
              <a:off x="2676355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3" y="0"/>
                  </a:moveTo>
                  <a:lnTo>
                    <a:pt x="19415" y="706"/>
                  </a:lnTo>
                  <a:lnTo>
                    <a:pt x="10293" y="5158"/>
                  </a:lnTo>
                  <a:lnTo>
                    <a:pt x="3347" y="13042"/>
                  </a:lnTo>
                  <a:lnTo>
                    <a:pt x="0" y="23007"/>
                  </a:lnTo>
                  <a:lnTo>
                    <a:pt x="705" y="33132"/>
                  </a:lnTo>
                  <a:lnTo>
                    <a:pt x="5154" y="42255"/>
                  </a:lnTo>
                  <a:lnTo>
                    <a:pt x="13037" y="49212"/>
                  </a:lnTo>
                  <a:lnTo>
                    <a:pt x="22992" y="52559"/>
                  </a:lnTo>
                  <a:lnTo>
                    <a:pt x="33109" y="51852"/>
                  </a:lnTo>
                  <a:lnTo>
                    <a:pt x="42226" y="47399"/>
                  </a:lnTo>
                  <a:lnTo>
                    <a:pt x="49181" y="39509"/>
                  </a:lnTo>
                  <a:lnTo>
                    <a:pt x="52541" y="29546"/>
                  </a:lnTo>
                  <a:lnTo>
                    <a:pt x="51839" y="19426"/>
                  </a:lnTo>
                  <a:lnTo>
                    <a:pt x="47388" y="10307"/>
                  </a:lnTo>
                  <a:lnTo>
                    <a:pt x="39504" y="3352"/>
                  </a:lnTo>
                  <a:lnTo>
                    <a:pt x="2954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5" name="object 35">
              <a:extLst>
                <a:ext uri="{FF2B5EF4-FFF2-40B4-BE49-F238E27FC236}">
                  <a16:creationId xmlns:a16="http://schemas.microsoft.com/office/drawing/2014/main" id="{EE59DDBA-875F-45D6-8D5F-59C9CA22D9D8}"/>
                </a:ext>
              </a:extLst>
            </p:cNvPr>
            <p:cNvSpPr/>
            <p:nvPr/>
          </p:nvSpPr>
          <p:spPr>
            <a:xfrm>
              <a:off x="2838115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3" y="0"/>
                  </a:moveTo>
                  <a:lnTo>
                    <a:pt x="15262" y="2454"/>
                  </a:lnTo>
                  <a:lnTo>
                    <a:pt x="7051" y="8425"/>
                  </a:lnTo>
                  <a:lnTo>
                    <a:pt x="1576" y="17400"/>
                  </a:lnTo>
                  <a:lnTo>
                    <a:pt x="0" y="27788"/>
                  </a:lnTo>
                  <a:lnTo>
                    <a:pt x="2454" y="37633"/>
                  </a:lnTo>
                  <a:lnTo>
                    <a:pt x="8425" y="45841"/>
                  </a:lnTo>
                  <a:lnTo>
                    <a:pt x="17400" y="51322"/>
                  </a:lnTo>
                  <a:lnTo>
                    <a:pt x="27788" y="52891"/>
                  </a:lnTo>
                  <a:lnTo>
                    <a:pt x="37634" y="50434"/>
                  </a:lnTo>
                  <a:lnTo>
                    <a:pt x="45846" y="44465"/>
                  </a:lnTo>
                  <a:lnTo>
                    <a:pt x="51334" y="35497"/>
                  </a:lnTo>
                  <a:lnTo>
                    <a:pt x="52900" y="25102"/>
                  </a:lnTo>
                  <a:lnTo>
                    <a:pt x="50447" y="15255"/>
                  </a:lnTo>
                  <a:lnTo>
                    <a:pt x="44482" y="7049"/>
                  </a:lnTo>
                  <a:lnTo>
                    <a:pt x="35510" y="1576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6" name="object 36">
              <a:extLst>
                <a:ext uri="{FF2B5EF4-FFF2-40B4-BE49-F238E27FC236}">
                  <a16:creationId xmlns:a16="http://schemas.microsoft.com/office/drawing/2014/main" id="{E5B3FD4C-9C91-4EEC-917B-30628C301A8F}"/>
                </a:ext>
              </a:extLst>
            </p:cNvPr>
            <p:cNvSpPr/>
            <p:nvPr/>
          </p:nvSpPr>
          <p:spPr>
            <a:xfrm>
              <a:off x="2146287" y="262359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5113" y="0"/>
                  </a:moveTo>
                  <a:lnTo>
                    <a:pt x="15262" y="2449"/>
                  </a:lnTo>
                  <a:lnTo>
                    <a:pt x="7051" y="8416"/>
                  </a:lnTo>
                  <a:lnTo>
                    <a:pt x="1576" y="17389"/>
                  </a:lnTo>
                  <a:lnTo>
                    <a:pt x="0" y="27783"/>
                  </a:lnTo>
                  <a:lnTo>
                    <a:pt x="2452" y="37628"/>
                  </a:lnTo>
                  <a:lnTo>
                    <a:pt x="8420" y="45837"/>
                  </a:lnTo>
                  <a:lnTo>
                    <a:pt x="17387" y="51324"/>
                  </a:lnTo>
                  <a:lnTo>
                    <a:pt x="27785" y="52894"/>
                  </a:lnTo>
                  <a:lnTo>
                    <a:pt x="37638" y="50441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893" y="25104"/>
                  </a:lnTo>
                  <a:lnTo>
                    <a:pt x="50438" y="15257"/>
                  </a:lnTo>
                  <a:lnTo>
                    <a:pt x="44475" y="7051"/>
                  </a:lnTo>
                  <a:lnTo>
                    <a:pt x="35510" y="1578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7" name="object 37">
              <a:extLst>
                <a:ext uri="{FF2B5EF4-FFF2-40B4-BE49-F238E27FC236}">
                  <a16:creationId xmlns:a16="http://schemas.microsoft.com/office/drawing/2014/main" id="{AEBDC5C8-96C6-44B2-8D87-4B02F74A6A5A}"/>
                </a:ext>
              </a:extLst>
            </p:cNvPr>
            <p:cNvSpPr/>
            <p:nvPr/>
          </p:nvSpPr>
          <p:spPr>
            <a:xfrm>
              <a:off x="2366295" y="3095643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21" y="0"/>
                  </a:moveTo>
                  <a:lnTo>
                    <a:pt x="15272" y="2449"/>
                  </a:lnTo>
                  <a:lnTo>
                    <a:pt x="7059" y="8412"/>
                  </a:lnTo>
                  <a:lnTo>
                    <a:pt x="1570" y="17384"/>
                  </a:lnTo>
                  <a:lnTo>
                    <a:pt x="0" y="27781"/>
                  </a:lnTo>
                  <a:lnTo>
                    <a:pt x="2453" y="37632"/>
                  </a:lnTo>
                  <a:lnTo>
                    <a:pt x="8421" y="45843"/>
                  </a:lnTo>
                  <a:lnTo>
                    <a:pt x="17395" y="51318"/>
                  </a:lnTo>
                  <a:lnTo>
                    <a:pt x="27790" y="52891"/>
                  </a:lnTo>
                  <a:lnTo>
                    <a:pt x="37637" y="50440"/>
                  </a:lnTo>
                  <a:lnTo>
                    <a:pt x="45843" y="44473"/>
                  </a:lnTo>
                  <a:lnTo>
                    <a:pt x="51316" y="35494"/>
                  </a:lnTo>
                  <a:lnTo>
                    <a:pt x="52896" y="25106"/>
                  </a:lnTo>
                  <a:lnTo>
                    <a:pt x="50451" y="15261"/>
                  </a:lnTo>
                  <a:lnTo>
                    <a:pt x="44489" y="7053"/>
                  </a:lnTo>
                  <a:lnTo>
                    <a:pt x="35517" y="1572"/>
                  </a:lnTo>
                  <a:lnTo>
                    <a:pt x="2512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8" name="object 38">
              <a:extLst>
                <a:ext uri="{FF2B5EF4-FFF2-40B4-BE49-F238E27FC236}">
                  <a16:creationId xmlns:a16="http://schemas.microsoft.com/office/drawing/2014/main" id="{CFC1A1EA-9A7C-4E97-93F9-8BF1DAFFF317}"/>
                </a:ext>
              </a:extLst>
            </p:cNvPr>
            <p:cNvSpPr/>
            <p:nvPr/>
          </p:nvSpPr>
          <p:spPr>
            <a:xfrm>
              <a:off x="2618102" y="240347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6" y="0"/>
                  </a:moveTo>
                  <a:lnTo>
                    <a:pt x="15271" y="2452"/>
                  </a:lnTo>
                  <a:lnTo>
                    <a:pt x="7062" y="8418"/>
                  </a:lnTo>
                  <a:lnTo>
                    <a:pt x="1576" y="17389"/>
                  </a:lnTo>
                  <a:lnTo>
                    <a:pt x="0" y="27779"/>
                  </a:lnTo>
                  <a:lnTo>
                    <a:pt x="2452" y="37627"/>
                  </a:lnTo>
                  <a:lnTo>
                    <a:pt x="8420" y="45836"/>
                  </a:lnTo>
                  <a:lnTo>
                    <a:pt x="17387" y="51311"/>
                  </a:lnTo>
                  <a:lnTo>
                    <a:pt x="27785" y="52889"/>
                  </a:lnTo>
                  <a:lnTo>
                    <a:pt x="37638" y="50439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905" y="25104"/>
                  </a:lnTo>
                  <a:lnTo>
                    <a:pt x="50452" y="15256"/>
                  </a:lnTo>
                  <a:lnTo>
                    <a:pt x="44484" y="7046"/>
                  </a:lnTo>
                  <a:lnTo>
                    <a:pt x="35510" y="1565"/>
                  </a:lnTo>
                  <a:lnTo>
                    <a:pt x="2511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9" name="object 39">
              <a:extLst>
                <a:ext uri="{FF2B5EF4-FFF2-40B4-BE49-F238E27FC236}">
                  <a16:creationId xmlns:a16="http://schemas.microsoft.com/office/drawing/2014/main" id="{F3F7BDBD-D7BA-4896-8468-0249AC136F9A}"/>
                </a:ext>
              </a:extLst>
            </p:cNvPr>
            <p:cNvSpPr/>
            <p:nvPr/>
          </p:nvSpPr>
          <p:spPr>
            <a:xfrm>
              <a:off x="2854924" y="281371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1"/>
                  </a:lnTo>
                  <a:lnTo>
                    <a:pt x="10887" y="4373"/>
                  </a:lnTo>
                  <a:lnTo>
                    <a:pt x="3838" y="11674"/>
                  </a:lnTo>
                  <a:lnTo>
                    <a:pt x="0" y="21463"/>
                  </a:lnTo>
                  <a:lnTo>
                    <a:pt x="253" y="31973"/>
                  </a:lnTo>
                  <a:lnTo>
                    <a:pt x="4379" y="41246"/>
                  </a:lnTo>
                  <a:lnTo>
                    <a:pt x="11685" y="48294"/>
                  </a:lnTo>
                  <a:lnTo>
                    <a:pt x="21475" y="52133"/>
                  </a:lnTo>
                  <a:lnTo>
                    <a:pt x="31980" y="51874"/>
                  </a:lnTo>
                  <a:lnTo>
                    <a:pt x="41252" y="47750"/>
                  </a:lnTo>
                  <a:lnTo>
                    <a:pt x="48300" y="40451"/>
                  </a:lnTo>
                  <a:lnTo>
                    <a:pt x="52133" y="30670"/>
                  </a:lnTo>
                  <a:lnTo>
                    <a:pt x="51873" y="20156"/>
                  </a:lnTo>
                  <a:lnTo>
                    <a:pt x="47745" y="10877"/>
                  </a:lnTo>
                  <a:lnTo>
                    <a:pt x="40446" y="3827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0" name="object 40">
              <a:extLst>
                <a:ext uri="{FF2B5EF4-FFF2-40B4-BE49-F238E27FC236}">
                  <a16:creationId xmlns:a16="http://schemas.microsoft.com/office/drawing/2014/main" id="{E5BCF568-8B11-48D8-A05C-77A62D442677}"/>
                </a:ext>
              </a:extLst>
            </p:cNvPr>
            <p:cNvSpPr/>
            <p:nvPr/>
          </p:nvSpPr>
          <p:spPr>
            <a:xfrm>
              <a:off x="2129880" y="2685809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7" y="251"/>
                  </a:lnTo>
                  <a:lnTo>
                    <a:pt x="10882" y="4373"/>
                  </a:lnTo>
                  <a:lnTo>
                    <a:pt x="3833" y="11674"/>
                  </a:lnTo>
                  <a:lnTo>
                    <a:pt x="0" y="21462"/>
                  </a:lnTo>
                  <a:lnTo>
                    <a:pt x="251" y="31966"/>
                  </a:lnTo>
                  <a:lnTo>
                    <a:pt x="4375" y="41236"/>
                  </a:lnTo>
                  <a:lnTo>
                    <a:pt x="11680" y="48287"/>
                  </a:lnTo>
                  <a:lnTo>
                    <a:pt x="21475" y="52133"/>
                  </a:lnTo>
                  <a:lnTo>
                    <a:pt x="31979" y="51874"/>
                  </a:lnTo>
                  <a:lnTo>
                    <a:pt x="41248" y="47748"/>
                  </a:lnTo>
                  <a:lnTo>
                    <a:pt x="48295" y="40446"/>
                  </a:lnTo>
                  <a:lnTo>
                    <a:pt x="52133" y="30657"/>
                  </a:lnTo>
                  <a:lnTo>
                    <a:pt x="51874" y="20145"/>
                  </a:lnTo>
                  <a:lnTo>
                    <a:pt x="47750" y="10871"/>
                  </a:lnTo>
                  <a:lnTo>
                    <a:pt x="40451" y="3825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1" name="object 41">
              <a:extLst>
                <a:ext uri="{FF2B5EF4-FFF2-40B4-BE49-F238E27FC236}">
                  <a16:creationId xmlns:a16="http://schemas.microsoft.com/office/drawing/2014/main" id="{D60F7431-7658-44D7-B451-6BB76FECCFFB}"/>
                </a:ext>
              </a:extLst>
            </p:cNvPr>
            <p:cNvSpPr/>
            <p:nvPr/>
          </p:nvSpPr>
          <p:spPr>
            <a:xfrm>
              <a:off x="2428473" y="3112456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3"/>
                  </a:lnTo>
                  <a:lnTo>
                    <a:pt x="3838" y="11681"/>
                  </a:lnTo>
                  <a:lnTo>
                    <a:pt x="0" y="21463"/>
                  </a:lnTo>
                  <a:lnTo>
                    <a:pt x="266" y="31975"/>
                  </a:lnTo>
                  <a:lnTo>
                    <a:pt x="4395" y="41251"/>
                  </a:lnTo>
                  <a:lnTo>
                    <a:pt x="11699" y="48300"/>
                  </a:lnTo>
                  <a:lnTo>
                    <a:pt x="21488" y="52133"/>
                  </a:lnTo>
                  <a:lnTo>
                    <a:pt x="31991" y="51874"/>
                  </a:lnTo>
                  <a:lnTo>
                    <a:pt x="41260" y="47750"/>
                  </a:lnTo>
                  <a:lnTo>
                    <a:pt x="48307" y="40451"/>
                  </a:lnTo>
                  <a:lnTo>
                    <a:pt x="52146" y="30670"/>
                  </a:lnTo>
                  <a:lnTo>
                    <a:pt x="51887" y="20152"/>
                  </a:lnTo>
                  <a:lnTo>
                    <a:pt x="47761" y="10877"/>
                  </a:lnTo>
                  <a:lnTo>
                    <a:pt x="40459" y="3831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2" name="object 42">
              <a:extLst>
                <a:ext uri="{FF2B5EF4-FFF2-40B4-BE49-F238E27FC236}">
                  <a16:creationId xmlns:a16="http://schemas.microsoft.com/office/drawing/2014/main" id="{44CADCAC-1781-4263-BC9A-E0F22A03DCF5}"/>
                </a:ext>
              </a:extLst>
            </p:cNvPr>
            <p:cNvSpPr/>
            <p:nvPr/>
          </p:nvSpPr>
          <p:spPr>
            <a:xfrm>
              <a:off x="2556319" y="238705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4"/>
                  </a:lnTo>
                  <a:lnTo>
                    <a:pt x="3838" y="11687"/>
                  </a:lnTo>
                  <a:lnTo>
                    <a:pt x="0" y="21475"/>
                  </a:lnTo>
                  <a:lnTo>
                    <a:pt x="260" y="31979"/>
                  </a:lnTo>
                  <a:lnTo>
                    <a:pt x="4389" y="41249"/>
                  </a:lnTo>
                  <a:lnTo>
                    <a:pt x="11692" y="48300"/>
                  </a:lnTo>
                  <a:lnTo>
                    <a:pt x="21475" y="52146"/>
                  </a:lnTo>
                  <a:lnTo>
                    <a:pt x="31986" y="51887"/>
                  </a:lnTo>
                  <a:lnTo>
                    <a:pt x="41259" y="47761"/>
                  </a:lnTo>
                  <a:lnTo>
                    <a:pt x="48307" y="40459"/>
                  </a:lnTo>
                  <a:lnTo>
                    <a:pt x="52146" y="30670"/>
                  </a:lnTo>
                  <a:lnTo>
                    <a:pt x="51889" y="20159"/>
                  </a:lnTo>
                  <a:lnTo>
                    <a:pt x="47766" y="10887"/>
                  </a:lnTo>
                  <a:lnTo>
                    <a:pt x="40464" y="3838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564B229E-393A-45D1-9E7A-2082F1D2D0A5}"/>
                </a:ext>
              </a:extLst>
            </p:cNvPr>
            <p:cNvSpPr/>
            <p:nvPr/>
          </p:nvSpPr>
          <p:spPr>
            <a:xfrm>
              <a:off x="2166166" y="2415718"/>
              <a:ext cx="687458" cy="692478"/>
            </a:xfrm>
            <a:prstGeom prst="ellipse">
              <a:avLst/>
            </a:prstGeom>
            <a:solidFill>
              <a:srgbClr val="982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dirty="0"/>
                <a:t>44%</a:t>
              </a:r>
            </a:p>
          </p:txBody>
        </p:sp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22D47D8D-067D-4214-9811-793B6FAFCA3E}"/>
              </a:ext>
            </a:extLst>
          </p:cNvPr>
          <p:cNvGrpSpPr/>
          <p:nvPr/>
        </p:nvGrpSpPr>
        <p:grpSpPr>
          <a:xfrm>
            <a:off x="4478424" y="3464403"/>
            <a:ext cx="838736" cy="827910"/>
            <a:chOff x="5857875" y="76200"/>
            <a:chExt cx="980801" cy="960001"/>
          </a:xfrm>
        </p:grpSpPr>
        <p:grpSp>
          <p:nvGrpSpPr>
            <p:cNvPr id="165" name="Grupo 164">
              <a:extLst>
                <a:ext uri="{FF2B5EF4-FFF2-40B4-BE49-F238E27FC236}">
                  <a16:creationId xmlns:a16="http://schemas.microsoft.com/office/drawing/2014/main" id="{EC93F1B4-D428-40E3-AEBC-E2EC92306F53}"/>
                </a:ext>
              </a:extLst>
            </p:cNvPr>
            <p:cNvGrpSpPr/>
            <p:nvPr/>
          </p:nvGrpSpPr>
          <p:grpSpPr>
            <a:xfrm>
              <a:off x="5949270" y="76200"/>
              <a:ext cx="764350" cy="764724"/>
              <a:chOff x="5949270" y="76200"/>
              <a:chExt cx="764350" cy="764724"/>
            </a:xfrm>
          </p:grpSpPr>
          <p:sp>
            <p:nvSpPr>
              <p:cNvPr id="167" name="object 7">
                <a:extLst>
                  <a:ext uri="{FF2B5EF4-FFF2-40B4-BE49-F238E27FC236}">
                    <a16:creationId xmlns:a16="http://schemas.microsoft.com/office/drawing/2014/main" id="{E11AF280-EC12-4A11-9683-D2A6B1756702}"/>
                  </a:ext>
                </a:extLst>
              </p:cNvPr>
              <p:cNvSpPr/>
              <p:nvPr/>
            </p:nvSpPr>
            <p:spPr>
              <a:xfrm>
                <a:off x="631738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8" name="object 8">
                <a:extLst>
                  <a:ext uri="{FF2B5EF4-FFF2-40B4-BE49-F238E27FC236}">
                    <a16:creationId xmlns:a16="http://schemas.microsoft.com/office/drawing/2014/main" id="{6E88E7A4-B75A-45C2-BB6D-6ACA702643D3}"/>
                  </a:ext>
                </a:extLst>
              </p:cNvPr>
              <p:cNvSpPr/>
              <p:nvPr/>
            </p:nvSpPr>
            <p:spPr>
              <a:xfrm>
                <a:off x="631738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9" name="object 9">
                <a:extLst>
                  <a:ext uri="{FF2B5EF4-FFF2-40B4-BE49-F238E27FC236}">
                    <a16:creationId xmlns:a16="http://schemas.microsoft.com/office/drawing/2014/main" id="{88F43B17-2E61-4032-B4D1-9379BFA049B6}"/>
                  </a:ext>
                </a:extLst>
              </p:cNvPr>
              <p:cNvSpPr/>
              <p:nvPr/>
            </p:nvSpPr>
            <p:spPr>
              <a:xfrm>
                <a:off x="594927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0" name="object 10">
                <a:extLst>
                  <a:ext uri="{FF2B5EF4-FFF2-40B4-BE49-F238E27FC236}">
                    <a16:creationId xmlns:a16="http://schemas.microsoft.com/office/drawing/2014/main" id="{37E7A246-71F6-4D54-87A1-31B93DA28D75}"/>
                  </a:ext>
                </a:extLst>
              </p:cNvPr>
              <p:cNvSpPr/>
              <p:nvPr/>
            </p:nvSpPr>
            <p:spPr>
              <a:xfrm>
                <a:off x="668550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1" name="object 11">
                <a:extLst>
                  <a:ext uri="{FF2B5EF4-FFF2-40B4-BE49-F238E27FC236}">
                    <a16:creationId xmlns:a16="http://schemas.microsoft.com/office/drawing/2014/main" id="{1FBE179F-08FC-40B9-8A4C-F16C309A63F3}"/>
                  </a:ext>
                </a:extLst>
              </p:cNvPr>
              <p:cNvSpPr/>
              <p:nvPr/>
            </p:nvSpPr>
            <p:spPr>
              <a:xfrm>
                <a:off x="638151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2" name="object 12">
                <a:extLst>
                  <a:ext uri="{FF2B5EF4-FFF2-40B4-BE49-F238E27FC236}">
                    <a16:creationId xmlns:a16="http://schemas.microsoft.com/office/drawing/2014/main" id="{EDCE9CF5-02E9-42F3-9E39-47D499690F5A}"/>
                  </a:ext>
                </a:extLst>
              </p:cNvPr>
              <p:cNvSpPr/>
              <p:nvPr/>
            </p:nvSpPr>
            <p:spPr>
              <a:xfrm>
                <a:off x="625366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3" name="object 13">
                <a:extLst>
                  <a:ext uri="{FF2B5EF4-FFF2-40B4-BE49-F238E27FC236}">
                    <a16:creationId xmlns:a16="http://schemas.microsoft.com/office/drawing/2014/main" id="{D29EA79B-33FA-41B7-8023-CF6C497F8390}"/>
                  </a:ext>
                </a:extLst>
              </p:cNvPr>
              <p:cNvSpPr/>
              <p:nvPr/>
            </p:nvSpPr>
            <p:spPr>
              <a:xfrm>
                <a:off x="595507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4" name="object 14">
                <a:extLst>
                  <a:ext uri="{FF2B5EF4-FFF2-40B4-BE49-F238E27FC236}">
                    <a16:creationId xmlns:a16="http://schemas.microsoft.com/office/drawing/2014/main" id="{A49F225B-313C-4D9B-B0BA-ED9325CEE8BB}"/>
                  </a:ext>
                </a:extLst>
              </p:cNvPr>
              <p:cNvSpPr/>
              <p:nvPr/>
            </p:nvSpPr>
            <p:spPr>
              <a:xfrm>
                <a:off x="668012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5" name="object 15">
                <a:extLst>
                  <a:ext uri="{FF2B5EF4-FFF2-40B4-BE49-F238E27FC236}">
                    <a16:creationId xmlns:a16="http://schemas.microsoft.com/office/drawing/2014/main" id="{FB987A99-F04C-4E78-B4D5-6B526E4BF99C}"/>
                  </a:ext>
                </a:extLst>
              </p:cNvPr>
              <p:cNvSpPr/>
              <p:nvPr/>
            </p:nvSpPr>
            <p:spPr>
              <a:xfrm>
                <a:off x="644329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6" name="object 16">
                <a:extLst>
                  <a:ext uri="{FF2B5EF4-FFF2-40B4-BE49-F238E27FC236}">
                    <a16:creationId xmlns:a16="http://schemas.microsoft.com/office/drawing/2014/main" id="{3C12C22C-F79E-476F-845C-FD62FE11EC47}"/>
                  </a:ext>
                </a:extLst>
              </p:cNvPr>
              <p:cNvSpPr/>
              <p:nvPr/>
            </p:nvSpPr>
            <p:spPr>
              <a:xfrm>
                <a:off x="619149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7" name="object 17">
                <a:extLst>
                  <a:ext uri="{FF2B5EF4-FFF2-40B4-BE49-F238E27FC236}">
                    <a16:creationId xmlns:a16="http://schemas.microsoft.com/office/drawing/2014/main" id="{C4F8627A-53A7-4BF2-B96A-A4DC392A96EC}"/>
                  </a:ext>
                </a:extLst>
              </p:cNvPr>
              <p:cNvSpPr/>
              <p:nvPr/>
            </p:nvSpPr>
            <p:spPr>
              <a:xfrm>
                <a:off x="597148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8" name="object 18">
                <a:extLst>
                  <a:ext uri="{FF2B5EF4-FFF2-40B4-BE49-F238E27FC236}">
                    <a16:creationId xmlns:a16="http://schemas.microsoft.com/office/drawing/2014/main" id="{EC5F4307-C6ED-45E7-904A-30F2E7F4019A}"/>
                  </a:ext>
                </a:extLst>
              </p:cNvPr>
              <p:cNvSpPr/>
              <p:nvPr/>
            </p:nvSpPr>
            <p:spPr>
              <a:xfrm>
                <a:off x="666331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9" name="object 19">
                <a:extLst>
                  <a:ext uri="{FF2B5EF4-FFF2-40B4-BE49-F238E27FC236}">
                    <a16:creationId xmlns:a16="http://schemas.microsoft.com/office/drawing/2014/main" id="{891322B3-993A-474A-9E85-038A671DA67F}"/>
                  </a:ext>
                </a:extLst>
              </p:cNvPr>
              <p:cNvSpPr/>
              <p:nvPr/>
            </p:nvSpPr>
            <p:spPr>
              <a:xfrm>
                <a:off x="650155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0" name="object 20">
                <a:extLst>
                  <a:ext uri="{FF2B5EF4-FFF2-40B4-BE49-F238E27FC236}">
                    <a16:creationId xmlns:a16="http://schemas.microsoft.com/office/drawing/2014/main" id="{C0E6CE36-7B0E-4332-81EB-DB742E11E97A}"/>
                  </a:ext>
                </a:extLst>
              </p:cNvPr>
              <p:cNvSpPr/>
              <p:nvPr/>
            </p:nvSpPr>
            <p:spPr>
              <a:xfrm>
                <a:off x="613343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1" name="object 21">
                <a:extLst>
                  <a:ext uri="{FF2B5EF4-FFF2-40B4-BE49-F238E27FC236}">
                    <a16:creationId xmlns:a16="http://schemas.microsoft.com/office/drawing/2014/main" id="{B267E97E-CC99-465A-9B82-B4F9E413C4CB}"/>
                  </a:ext>
                </a:extLst>
              </p:cNvPr>
              <p:cNvSpPr/>
              <p:nvPr/>
            </p:nvSpPr>
            <p:spPr>
              <a:xfrm>
                <a:off x="599869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2" name="object 22">
                <a:extLst>
                  <a:ext uri="{FF2B5EF4-FFF2-40B4-BE49-F238E27FC236}">
                    <a16:creationId xmlns:a16="http://schemas.microsoft.com/office/drawing/2014/main" id="{08006CF1-3BDF-484F-932D-FBFB28D533C4}"/>
                  </a:ext>
                </a:extLst>
              </p:cNvPr>
              <p:cNvSpPr/>
              <p:nvPr/>
            </p:nvSpPr>
            <p:spPr>
              <a:xfrm>
                <a:off x="663628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3" name="object 23">
                <a:extLst>
                  <a:ext uri="{FF2B5EF4-FFF2-40B4-BE49-F238E27FC236}">
                    <a16:creationId xmlns:a16="http://schemas.microsoft.com/office/drawing/2014/main" id="{56D284C9-5086-4C3C-B996-185DC17E9773}"/>
                  </a:ext>
                </a:extLst>
              </p:cNvPr>
              <p:cNvSpPr/>
              <p:nvPr/>
            </p:nvSpPr>
            <p:spPr>
              <a:xfrm>
                <a:off x="655405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4" name="object 24">
                <a:extLst>
                  <a:ext uri="{FF2B5EF4-FFF2-40B4-BE49-F238E27FC236}">
                    <a16:creationId xmlns:a16="http://schemas.microsoft.com/office/drawing/2014/main" id="{8C11BF5D-A970-443D-AB14-8C43F59CB988}"/>
                  </a:ext>
                </a:extLst>
              </p:cNvPr>
              <p:cNvSpPr/>
              <p:nvPr/>
            </p:nvSpPr>
            <p:spPr>
              <a:xfrm>
                <a:off x="608081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5" name="object 25">
                <a:extLst>
                  <a:ext uri="{FF2B5EF4-FFF2-40B4-BE49-F238E27FC236}">
                    <a16:creationId xmlns:a16="http://schemas.microsoft.com/office/drawing/2014/main" id="{AA143145-B3D8-401A-BE89-A67872277997}"/>
                  </a:ext>
                </a:extLst>
              </p:cNvPr>
              <p:cNvSpPr/>
              <p:nvPr/>
            </p:nvSpPr>
            <p:spPr>
              <a:xfrm>
                <a:off x="603544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6" name="object 26">
                <a:extLst>
                  <a:ext uri="{FF2B5EF4-FFF2-40B4-BE49-F238E27FC236}">
                    <a16:creationId xmlns:a16="http://schemas.microsoft.com/office/drawing/2014/main" id="{A97F0020-2869-4E8A-95B4-BF3CF8E833C1}"/>
                  </a:ext>
                </a:extLst>
              </p:cNvPr>
              <p:cNvSpPr/>
              <p:nvPr/>
            </p:nvSpPr>
            <p:spPr>
              <a:xfrm>
                <a:off x="659943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7" name="object 27">
                <a:extLst>
                  <a:ext uri="{FF2B5EF4-FFF2-40B4-BE49-F238E27FC236}">
                    <a16:creationId xmlns:a16="http://schemas.microsoft.com/office/drawing/2014/main" id="{67065219-A08F-4336-9FEE-A437F70D16BE}"/>
                  </a:ext>
                </a:extLst>
              </p:cNvPr>
              <p:cNvSpPr/>
              <p:nvPr/>
            </p:nvSpPr>
            <p:spPr>
              <a:xfrm>
                <a:off x="659943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8" name="object 28">
                <a:extLst>
                  <a:ext uri="{FF2B5EF4-FFF2-40B4-BE49-F238E27FC236}">
                    <a16:creationId xmlns:a16="http://schemas.microsoft.com/office/drawing/2014/main" id="{98834031-10EA-489B-BFF9-B17BCC8EC254}"/>
                  </a:ext>
                </a:extLst>
              </p:cNvPr>
              <p:cNvSpPr/>
              <p:nvPr/>
            </p:nvSpPr>
            <p:spPr>
              <a:xfrm>
                <a:off x="603544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9" name="object 29">
                <a:extLst>
                  <a:ext uri="{FF2B5EF4-FFF2-40B4-BE49-F238E27FC236}">
                    <a16:creationId xmlns:a16="http://schemas.microsoft.com/office/drawing/2014/main" id="{FF606FAB-6DDD-4EBD-9609-4DCBCC7AB1E4}"/>
                  </a:ext>
                </a:extLst>
              </p:cNvPr>
              <p:cNvSpPr/>
              <p:nvPr/>
            </p:nvSpPr>
            <p:spPr>
              <a:xfrm>
                <a:off x="608081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0" name="object 30">
                <a:extLst>
                  <a:ext uri="{FF2B5EF4-FFF2-40B4-BE49-F238E27FC236}">
                    <a16:creationId xmlns:a16="http://schemas.microsoft.com/office/drawing/2014/main" id="{09062E86-9ABD-48B1-AB5A-3AD79010DD8A}"/>
                  </a:ext>
                </a:extLst>
              </p:cNvPr>
              <p:cNvSpPr/>
              <p:nvPr/>
            </p:nvSpPr>
            <p:spPr>
              <a:xfrm>
                <a:off x="655405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1" name="object 31">
                <a:extLst>
                  <a:ext uri="{FF2B5EF4-FFF2-40B4-BE49-F238E27FC236}">
                    <a16:creationId xmlns:a16="http://schemas.microsoft.com/office/drawing/2014/main" id="{ED8A9489-F52E-4D86-9A19-2AC98A63E30A}"/>
                  </a:ext>
                </a:extLst>
              </p:cNvPr>
              <p:cNvSpPr/>
              <p:nvPr/>
            </p:nvSpPr>
            <p:spPr>
              <a:xfrm>
                <a:off x="663628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2" name="object 32">
                <a:extLst>
                  <a:ext uri="{FF2B5EF4-FFF2-40B4-BE49-F238E27FC236}">
                    <a16:creationId xmlns:a16="http://schemas.microsoft.com/office/drawing/2014/main" id="{578FD433-2C5B-494A-BBE3-903879D2FB12}"/>
                  </a:ext>
                </a:extLst>
              </p:cNvPr>
              <p:cNvSpPr/>
              <p:nvPr/>
            </p:nvSpPr>
            <p:spPr>
              <a:xfrm>
                <a:off x="599869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3" name="object 33">
                <a:extLst>
                  <a:ext uri="{FF2B5EF4-FFF2-40B4-BE49-F238E27FC236}">
                    <a16:creationId xmlns:a16="http://schemas.microsoft.com/office/drawing/2014/main" id="{E18BE57B-0D26-4D43-ADCA-F3AFAEE8542F}"/>
                  </a:ext>
                </a:extLst>
              </p:cNvPr>
              <p:cNvSpPr/>
              <p:nvPr/>
            </p:nvSpPr>
            <p:spPr>
              <a:xfrm>
                <a:off x="613343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4" name="object 34">
                <a:extLst>
                  <a:ext uri="{FF2B5EF4-FFF2-40B4-BE49-F238E27FC236}">
                    <a16:creationId xmlns:a16="http://schemas.microsoft.com/office/drawing/2014/main" id="{C636CE7D-ABDD-4004-B3B1-46FAF68121C8}"/>
                  </a:ext>
                </a:extLst>
              </p:cNvPr>
              <p:cNvSpPr/>
              <p:nvPr/>
            </p:nvSpPr>
            <p:spPr>
              <a:xfrm>
                <a:off x="650155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5" name="object 35">
                <a:extLst>
                  <a:ext uri="{FF2B5EF4-FFF2-40B4-BE49-F238E27FC236}">
                    <a16:creationId xmlns:a16="http://schemas.microsoft.com/office/drawing/2014/main" id="{8919B3B7-2D28-45AA-8AE9-AE5A8F261A2D}"/>
                  </a:ext>
                </a:extLst>
              </p:cNvPr>
              <p:cNvSpPr/>
              <p:nvPr/>
            </p:nvSpPr>
            <p:spPr>
              <a:xfrm>
                <a:off x="666331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6" name="object 36">
                <a:extLst>
                  <a:ext uri="{FF2B5EF4-FFF2-40B4-BE49-F238E27FC236}">
                    <a16:creationId xmlns:a16="http://schemas.microsoft.com/office/drawing/2014/main" id="{86E0FEBE-04DF-4C77-B5DE-C1023983244F}"/>
                  </a:ext>
                </a:extLst>
              </p:cNvPr>
              <p:cNvSpPr/>
              <p:nvPr/>
            </p:nvSpPr>
            <p:spPr>
              <a:xfrm>
                <a:off x="597148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7" name="object 37">
                <a:extLst>
                  <a:ext uri="{FF2B5EF4-FFF2-40B4-BE49-F238E27FC236}">
                    <a16:creationId xmlns:a16="http://schemas.microsoft.com/office/drawing/2014/main" id="{BD2BF306-28AA-4694-943D-B18C0D633582}"/>
                  </a:ext>
                </a:extLst>
              </p:cNvPr>
              <p:cNvSpPr/>
              <p:nvPr/>
            </p:nvSpPr>
            <p:spPr>
              <a:xfrm>
                <a:off x="619149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8" name="object 38">
                <a:extLst>
                  <a:ext uri="{FF2B5EF4-FFF2-40B4-BE49-F238E27FC236}">
                    <a16:creationId xmlns:a16="http://schemas.microsoft.com/office/drawing/2014/main" id="{6B748F0D-2DC5-428D-8168-247664BD05C0}"/>
                  </a:ext>
                </a:extLst>
              </p:cNvPr>
              <p:cNvSpPr/>
              <p:nvPr/>
            </p:nvSpPr>
            <p:spPr>
              <a:xfrm>
                <a:off x="644329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9" name="object 39">
                <a:extLst>
                  <a:ext uri="{FF2B5EF4-FFF2-40B4-BE49-F238E27FC236}">
                    <a16:creationId xmlns:a16="http://schemas.microsoft.com/office/drawing/2014/main" id="{4D345E03-AF01-4E87-87AB-0ED59BADEC91}"/>
                  </a:ext>
                </a:extLst>
              </p:cNvPr>
              <p:cNvSpPr/>
              <p:nvPr/>
            </p:nvSpPr>
            <p:spPr>
              <a:xfrm>
                <a:off x="668012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0" name="object 40">
                <a:extLst>
                  <a:ext uri="{FF2B5EF4-FFF2-40B4-BE49-F238E27FC236}">
                    <a16:creationId xmlns:a16="http://schemas.microsoft.com/office/drawing/2014/main" id="{227796F6-EBEB-4661-8649-DC353E8463A2}"/>
                  </a:ext>
                </a:extLst>
              </p:cNvPr>
              <p:cNvSpPr/>
              <p:nvPr/>
            </p:nvSpPr>
            <p:spPr>
              <a:xfrm>
                <a:off x="595507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1" name="object 41">
                <a:extLst>
                  <a:ext uri="{FF2B5EF4-FFF2-40B4-BE49-F238E27FC236}">
                    <a16:creationId xmlns:a16="http://schemas.microsoft.com/office/drawing/2014/main" id="{86FDE7C2-9FC1-4F60-B950-FF0B4C5F5139}"/>
                  </a:ext>
                </a:extLst>
              </p:cNvPr>
              <p:cNvSpPr/>
              <p:nvPr/>
            </p:nvSpPr>
            <p:spPr>
              <a:xfrm>
                <a:off x="625366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2" name="object 42">
                <a:extLst>
                  <a:ext uri="{FF2B5EF4-FFF2-40B4-BE49-F238E27FC236}">
                    <a16:creationId xmlns:a16="http://schemas.microsoft.com/office/drawing/2014/main" id="{7FEFF272-EDBA-47E5-91DC-7B62A33EE24C}"/>
                  </a:ext>
                </a:extLst>
              </p:cNvPr>
              <p:cNvSpPr/>
              <p:nvPr/>
            </p:nvSpPr>
            <p:spPr>
              <a:xfrm>
                <a:off x="638151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3" name="Elipse 202">
                <a:extLst>
                  <a:ext uri="{FF2B5EF4-FFF2-40B4-BE49-F238E27FC236}">
                    <a16:creationId xmlns:a16="http://schemas.microsoft.com/office/drawing/2014/main" id="{A2F0DF3A-2ABC-46AE-9B0C-62CA3E373F59}"/>
                  </a:ext>
                </a:extLst>
              </p:cNvPr>
              <p:cNvSpPr/>
              <p:nvPr/>
            </p:nvSpPr>
            <p:spPr>
              <a:xfrm>
                <a:off x="5993127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50%</a:t>
                </a:r>
              </a:p>
            </p:txBody>
          </p:sp>
        </p:grpSp>
        <p:sp>
          <p:nvSpPr>
            <p:cNvPr id="166" name="CuadroTexto 48">
              <a:extLst>
                <a:ext uri="{FF2B5EF4-FFF2-40B4-BE49-F238E27FC236}">
                  <a16:creationId xmlns:a16="http://schemas.microsoft.com/office/drawing/2014/main" id="{8C681179-EBE4-4D99-9094-D0B0F52BC1FA}"/>
                </a:ext>
              </a:extLst>
            </p:cNvPr>
            <p:cNvSpPr txBox="1"/>
            <p:nvPr/>
          </p:nvSpPr>
          <p:spPr>
            <a:xfrm>
              <a:off x="585787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Ebyington</a:t>
              </a:r>
              <a:endParaRPr lang="es-CO" sz="750" b="1"/>
            </a:p>
          </p:txBody>
        </p:sp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1904C183-61AE-41C1-A76D-9B6C414D923F}"/>
              </a:ext>
            </a:extLst>
          </p:cNvPr>
          <p:cNvGrpSpPr/>
          <p:nvPr/>
        </p:nvGrpSpPr>
        <p:grpSpPr>
          <a:xfrm>
            <a:off x="3338274" y="1415330"/>
            <a:ext cx="838736" cy="827910"/>
            <a:chOff x="962025" y="0"/>
            <a:chExt cx="980801" cy="960001"/>
          </a:xfrm>
        </p:grpSpPr>
        <p:grpSp>
          <p:nvGrpSpPr>
            <p:cNvPr id="205" name="Grupo 204">
              <a:extLst>
                <a:ext uri="{FF2B5EF4-FFF2-40B4-BE49-F238E27FC236}">
                  <a16:creationId xmlns:a16="http://schemas.microsoft.com/office/drawing/2014/main" id="{596778A3-7F58-44A5-A7E8-ED3E2BDCE317}"/>
                </a:ext>
              </a:extLst>
            </p:cNvPr>
            <p:cNvGrpSpPr/>
            <p:nvPr/>
          </p:nvGrpSpPr>
          <p:grpSpPr>
            <a:xfrm>
              <a:off x="1053420" y="0"/>
              <a:ext cx="764350" cy="764724"/>
              <a:chOff x="1053420" y="0"/>
              <a:chExt cx="764350" cy="764724"/>
            </a:xfrm>
          </p:grpSpPr>
          <p:sp>
            <p:nvSpPr>
              <p:cNvPr id="207" name="object 7">
                <a:extLst>
                  <a:ext uri="{FF2B5EF4-FFF2-40B4-BE49-F238E27FC236}">
                    <a16:creationId xmlns:a16="http://schemas.microsoft.com/office/drawing/2014/main" id="{8F2DFA8F-7F35-47F2-A1E1-A4CC2CA40E00}"/>
                  </a:ext>
                </a:extLst>
              </p:cNvPr>
              <p:cNvSpPr/>
              <p:nvPr/>
            </p:nvSpPr>
            <p:spPr>
              <a:xfrm>
                <a:off x="142153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8">
                <a:extLst>
                  <a:ext uri="{FF2B5EF4-FFF2-40B4-BE49-F238E27FC236}">
                    <a16:creationId xmlns:a16="http://schemas.microsoft.com/office/drawing/2014/main" id="{6212878D-2C48-4D7F-949A-09DE82C2FEBB}"/>
                  </a:ext>
                </a:extLst>
              </p:cNvPr>
              <p:cNvSpPr/>
              <p:nvPr/>
            </p:nvSpPr>
            <p:spPr>
              <a:xfrm>
                <a:off x="142153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9">
                <a:extLst>
                  <a:ext uri="{FF2B5EF4-FFF2-40B4-BE49-F238E27FC236}">
                    <a16:creationId xmlns:a16="http://schemas.microsoft.com/office/drawing/2014/main" id="{F573A8B1-FEAC-46C1-BA96-82C7A754B522}"/>
                  </a:ext>
                </a:extLst>
              </p:cNvPr>
              <p:cNvSpPr/>
              <p:nvPr/>
            </p:nvSpPr>
            <p:spPr>
              <a:xfrm>
                <a:off x="105342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0">
                <a:extLst>
                  <a:ext uri="{FF2B5EF4-FFF2-40B4-BE49-F238E27FC236}">
                    <a16:creationId xmlns:a16="http://schemas.microsoft.com/office/drawing/2014/main" id="{A1C6B75C-FF18-446A-A962-D466E0664AC3}"/>
                  </a:ext>
                </a:extLst>
              </p:cNvPr>
              <p:cNvSpPr/>
              <p:nvPr/>
            </p:nvSpPr>
            <p:spPr>
              <a:xfrm>
                <a:off x="178965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1">
                <a:extLst>
                  <a:ext uri="{FF2B5EF4-FFF2-40B4-BE49-F238E27FC236}">
                    <a16:creationId xmlns:a16="http://schemas.microsoft.com/office/drawing/2014/main" id="{A9BC3A78-A492-4619-A20C-7B416A39CA6D}"/>
                  </a:ext>
                </a:extLst>
              </p:cNvPr>
              <p:cNvSpPr/>
              <p:nvPr/>
            </p:nvSpPr>
            <p:spPr>
              <a:xfrm>
                <a:off x="148566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2">
                <a:extLst>
                  <a:ext uri="{FF2B5EF4-FFF2-40B4-BE49-F238E27FC236}">
                    <a16:creationId xmlns:a16="http://schemas.microsoft.com/office/drawing/2014/main" id="{45F3C758-8FFF-4C1D-B4DB-2E166EA1CD83}"/>
                  </a:ext>
                </a:extLst>
              </p:cNvPr>
              <p:cNvSpPr/>
              <p:nvPr/>
            </p:nvSpPr>
            <p:spPr>
              <a:xfrm>
                <a:off x="135781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3">
                <a:extLst>
                  <a:ext uri="{FF2B5EF4-FFF2-40B4-BE49-F238E27FC236}">
                    <a16:creationId xmlns:a16="http://schemas.microsoft.com/office/drawing/2014/main" id="{A493CE07-3F5B-47FE-884D-27B376A3B9B2}"/>
                  </a:ext>
                </a:extLst>
              </p:cNvPr>
              <p:cNvSpPr/>
              <p:nvPr/>
            </p:nvSpPr>
            <p:spPr>
              <a:xfrm>
                <a:off x="105922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4">
                <a:extLst>
                  <a:ext uri="{FF2B5EF4-FFF2-40B4-BE49-F238E27FC236}">
                    <a16:creationId xmlns:a16="http://schemas.microsoft.com/office/drawing/2014/main" id="{944BC5CC-37D3-4C29-8AF5-B4F460D43D78}"/>
                  </a:ext>
                </a:extLst>
              </p:cNvPr>
              <p:cNvSpPr/>
              <p:nvPr/>
            </p:nvSpPr>
            <p:spPr>
              <a:xfrm>
                <a:off x="178427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5">
                <a:extLst>
                  <a:ext uri="{FF2B5EF4-FFF2-40B4-BE49-F238E27FC236}">
                    <a16:creationId xmlns:a16="http://schemas.microsoft.com/office/drawing/2014/main" id="{6085B188-76FD-4041-9B89-5DC3E9B5834F}"/>
                  </a:ext>
                </a:extLst>
              </p:cNvPr>
              <p:cNvSpPr/>
              <p:nvPr/>
            </p:nvSpPr>
            <p:spPr>
              <a:xfrm>
                <a:off x="154744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6">
                <a:extLst>
                  <a:ext uri="{FF2B5EF4-FFF2-40B4-BE49-F238E27FC236}">
                    <a16:creationId xmlns:a16="http://schemas.microsoft.com/office/drawing/2014/main" id="{1D76B869-21B9-4EDE-B537-D9723BBF5A2F}"/>
                  </a:ext>
                </a:extLst>
              </p:cNvPr>
              <p:cNvSpPr/>
              <p:nvPr/>
            </p:nvSpPr>
            <p:spPr>
              <a:xfrm>
                <a:off x="129564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7">
                <a:extLst>
                  <a:ext uri="{FF2B5EF4-FFF2-40B4-BE49-F238E27FC236}">
                    <a16:creationId xmlns:a16="http://schemas.microsoft.com/office/drawing/2014/main" id="{99C1CB68-4570-4019-B2AD-CFE561F203F9}"/>
                  </a:ext>
                </a:extLst>
              </p:cNvPr>
              <p:cNvSpPr/>
              <p:nvPr/>
            </p:nvSpPr>
            <p:spPr>
              <a:xfrm>
                <a:off x="107563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18">
                <a:extLst>
                  <a:ext uri="{FF2B5EF4-FFF2-40B4-BE49-F238E27FC236}">
                    <a16:creationId xmlns:a16="http://schemas.microsoft.com/office/drawing/2014/main" id="{37F4E4A1-224D-4152-AF69-EBB328AD122C}"/>
                  </a:ext>
                </a:extLst>
              </p:cNvPr>
              <p:cNvSpPr/>
              <p:nvPr/>
            </p:nvSpPr>
            <p:spPr>
              <a:xfrm>
                <a:off x="176746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19">
                <a:extLst>
                  <a:ext uri="{FF2B5EF4-FFF2-40B4-BE49-F238E27FC236}">
                    <a16:creationId xmlns:a16="http://schemas.microsoft.com/office/drawing/2014/main" id="{48C51BF5-C07F-4324-9F0B-E98326E6ADDB}"/>
                  </a:ext>
                </a:extLst>
              </p:cNvPr>
              <p:cNvSpPr/>
              <p:nvPr/>
            </p:nvSpPr>
            <p:spPr>
              <a:xfrm>
                <a:off x="160570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0">
                <a:extLst>
                  <a:ext uri="{FF2B5EF4-FFF2-40B4-BE49-F238E27FC236}">
                    <a16:creationId xmlns:a16="http://schemas.microsoft.com/office/drawing/2014/main" id="{D0045FB1-82D2-40C2-9C42-30241F1EE2DC}"/>
                  </a:ext>
                </a:extLst>
              </p:cNvPr>
              <p:cNvSpPr/>
              <p:nvPr/>
            </p:nvSpPr>
            <p:spPr>
              <a:xfrm>
                <a:off x="123758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1">
                <a:extLst>
                  <a:ext uri="{FF2B5EF4-FFF2-40B4-BE49-F238E27FC236}">
                    <a16:creationId xmlns:a16="http://schemas.microsoft.com/office/drawing/2014/main" id="{A7C66B74-AC02-422C-91BF-D30E71402A81}"/>
                  </a:ext>
                </a:extLst>
              </p:cNvPr>
              <p:cNvSpPr/>
              <p:nvPr/>
            </p:nvSpPr>
            <p:spPr>
              <a:xfrm>
                <a:off x="110284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2">
                <a:extLst>
                  <a:ext uri="{FF2B5EF4-FFF2-40B4-BE49-F238E27FC236}">
                    <a16:creationId xmlns:a16="http://schemas.microsoft.com/office/drawing/2014/main" id="{2768818D-4081-490B-BDF2-176FEDF7DF5C}"/>
                  </a:ext>
                </a:extLst>
              </p:cNvPr>
              <p:cNvSpPr/>
              <p:nvPr/>
            </p:nvSpPr>
            <p:spPr>
              <a:xfrm>
                <a:off x="174043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3">
                <a:extLst>
                  <a:ext uri="{FF2B5EF4-FFF2-40B4-BE49-F238E27FC236}">
                    <a16:creationId xmlns:a16="http://schemas.microsoft.com/office/drawing/2014/main" id="{6FA9CEA2-E244-4D9A-9F4D-8C52656C46B3}"/>
                  </a:ext>
                </a:extLst>
              </p:cNvPr>
              <p:cNvSpPr/>
              <p:nvPr/>
            </p:nvSpPr>
            <p:spPr>
              <a:xfrm>
                <a:off x="165820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4">
                <a:extLst>
                  <a:ext uri="{FF2B5EF4-FFF2-40B4-BE49-F238E27FC236}">
                    <a16:creationId xmlns:a16="http://schemas.microsoft.com/office/drawing/2014/main" id="{3B45D31E-0AF2-4359-B547-547CCC26AB2F}"/>
                  </a:ext>
                </a:extLst>
              </p:cNvPr>
              <p:cNvSpPr/>
              <p:nvPr/>
            </p:nvSpPr>
            <p:spPr>
              <a:xfrm>
                <a:off x="118496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5">
                <a:extLst>
                  <a:ext uri="{FF2B5EF4-FFF2-40B4-BE49-F238E27FC236}">
                    <a16:creationId xmlns:a16="http://schemas.microsoft.com/office/drawing/2014/main" id="{21B254C4-A69E-436E-A459-D514A72EAC10}"/>
                  </a:ext>
                </a:extLst>
              </p:cNvPr>
              <p:cNvSpPr/>
              <p:nvPr/>
            </p:nvSpPr>
            <p:spPr>
              <a:xfrm>
                <a:off x="113959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6">
                <a:extLst>
                  <a:ext uri="{FF2B5EF4-FFF2-40B4-BE49-F238E27FC236}">
                    <a16:creationId xmlns:a16="http://schemas.microsoft.com/office/drawing/2014/main" id="{9B69F9DE-F1A7-42F1-92B2-8453EBA29165}"/>
                  </a:ext>
                </a:extLst>
              </p:cNvPr>
              <p:cNvSpPr/>
              <p:nvPr/>
            </p:nvSpPr>
            <p:spPr>
              <a:xfrm>
                <a:off x="170358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7">
                <a:extLst>
                  <a:ext uri="{FF2B5EF4-FFF2-40B4-BE49-F238E27FC236}">
                    <a16:creationId xmlns:a16="http://schemas.microsoft.com/office/drawing/2014/main" id="{F44FC073-0054-4749-9D8E-552BDB2C9FDC}"/>
                  </a:ext>
                </a:extLst>
              </p:cNvPr>
              <p:cNvSpPr/>
              <p:nvPr/>
            </p:nvSpPr>
            <p:spPr>
              <a:xfrm>
                <a:off x="170358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28">
                <a:extLst>
                  <a:ext uri="{FF2B5EF4-FFF2-40B4-BE49-F238E27FC236}">
                    <a16:creationId xmlns:a16="http://schemas.microsoft.com/office/drawing/2014/main" id="{0F955A2C-6E81-4F66-B033-D09A54341731}"/>
                  </a:ext>
                </a:extLst>
              </p:cNvPr>
              <p:cNvSpPr/>
              <p:nvPr/>
            </p:nvSpPr>
            <p:spPr>
              <a:xfrm>
                <a:off x="113959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29">
                <a:extLst>
                  <a:ext uri="{FF2B5EF4-FFF2-40B4-BE49-F238E27FC236}">
                    <a16:creationId xmlns:a16="http://schemas.microsoft.com/office/drawing/2014/main" id="{0037887F-7ED6-4AF1-9D1F-CF5510463C9A}"/>
                  </a:ext>
                </a:extLst>
              </p:cNvPr>
              <p:cNvSpPr/>
              <p:nvPr/>
            </p:nvSpPr>
            <p:spPr>
              <a:xfrm>
                <a:off x="118496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0">
                <a:extLst>
                  <a:ext uri="{FF2B5EF4-FFF2-40B4-BE49-F238E27FC236}">
                    <a16:creationId xmlns:a16="http://schemas.microsoft.com/office/drawing/2014/main" id="{33F396B4-C9E6-4FF9-B2EE-F8DA04F32BD9}"/>
                  </a:ext>
                </a:extLst>
              </p:cNvPr>
              <p:cNvSpPr/>
              <p:nvPr/>
            </p:nvSpPr>
            <p:spPr>
              <a:xfrm>
                <a:off x="165820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1">
                <a:extLst>
                  <a:ext uri="{FF2B5EF4-FFF2-40B4-BE49-F238E27FC236}">
                    <a16:creationId xmlns:a16="http://schemas.microsoft.com/office/drawing/2014/main" id="{08C8DDAC-0E69-4FEE-9396-A41FF2FA081F}"/>
                  </a:ext>
                </a:extLst>
              </p:cNvPr>
              <p:cNvSpPr/>
              <p:nvPr/>
            </p:nvSpPr>
            <p:spPr>
              <a:xfrm>
                <a:off x="174043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2">
                <a:extLst>
                  <a:ext uri="{FF2B5EF4-FFF2-40B4-BE49-F238E27FC236}">
                    <a16:creationId xmlns:a16="http://schemas.microsoft.com/office/drawing/2014/main" id="{D560D215-76E9-403A-8487-730ABA10C4A0}"/>
                  </a:ext>
                </a:extLst>
              </p:cNvPr>
              <p:cNvSpPr/>
              <p:nvPr/>
            </p:nvSpPr>
            <p:spPr>
              <a:xfrm>
                <a:off x="110284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3">
                <a:extLst>
                  <a:ext uri="{FF2B5EF4-FFF2-40B4-BE49-F238E27FC236}">
                    <a16:creationId xmlns:a16="http://schemas.microsoft.com/office/drawing/2014/main" id="{174F2A29-86D2-44E8-9744-1E86EA5BC7DD}"/>
                  </a:ext>
                </a:extLst>
              </p:cNvPr>
              <p:cNvSpPr/>
              <p:nvPr/>
            </p:nvSpPr>
            <p:spPr>
              <a:xfrm>
                <a:off x="123758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4">
                <a:extLst>
                  <a:ext uri="{FF2B5EF4-FFF2-40B4-BE49-F238E27FC236}">
                    <a16:creationId xmlns:a16="http://schemas.microsoft.com/office/drawing/2014/main" id="{B09013F2-0B59-4CBC-83F1-F7826404426F}"/>
                  </a:ext>
                </a:extLst>
              </p:cNvPr>
              <p:cNvSpPr/>
              <p:nvPr/>
            </p:nvSpPr>
            <p:spPr>
              <a:xfrm>
                <a:off x="160570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5">
                <a:extLst>
                  <a:ext uri="{FF2B5EF4-FFF2-40B4-BE49-F238E27FC236}">
                    <a16:creationId xmlns:a16="http://schemas.microsoft.com/office/drawing/2014/main" id="{9644D66E-3563-4232-AF1C-53AEC28DE67B}"/>
                  </a:ext>
                </a:extLst>
              </p:cNvPr>
              <p:cNvSpPr/>
              <p:nvPr/>
            </p:nvSpPr>
            <p:spPr>
              <a:xfrm>
                <a:off x="176746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6">
                <a:extLst>
                  <a:ext uri="{FF2B5EF4-FFF2-40B4-BE49-F238E27FC236}">
                    <a16:creationId xmlns:a16="http://schemas.microsoft.com/office/drawing/2014/main" id="{AE677A9F-5AD2-4794-AAB0-D46D72DBA2F5}"/>
                  </a:ext>
                </a:extLst>
              </p:cNvPr>
              <p:cNvSpPr/>
              <p:nvPr/>
            </p:nvSpPr>
            <p:spPr>
              <a:xfrm>
                <a:off x="107563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7">
                <a:extLst>
                  <a:ext uri="{FF2B5EF4-FFF2-40B4-BE49-F238E27FC236}">
                    <a16:creationId xmlns:a16="http://schemas.microsoft.com/office/drawing/2014/main" id="{0D16B044-DC31-40F2-BAF9-24E816939F4F}"/>
                  </a:ext>
                </a:extLst>
              </p:cNvPr>
              <p:cNvSpPr/>
              <p:nvPr/>
            </p:nvSpPr>
            <p:spPr>
              <a:xfrm>
                <a:off x="129564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38">
                <a:extLst>
                  <a:ext uri="{FF2B5EF4-FFF2-40B4-BE49-F238E27FC236}">
                    <a16:creationId xmlns:a16="http://schemas.microsoft.com/office/drawing/2014/main" id="{E856B446-A6CF-4708-8DC9-82FE65ADC798}"/>
                  </a:ext>
                </a:extLst>
              </p:cNvPr>
              <p:cNvSpPr/>
              <p:nvPr/>
            </p:nvSpPr>
            <p:spPr>
              <a:xfrm>
                <a:off x="154744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39">
                <a:extLst>
                  <a:ext uri="{FF2B5EF4-FFF2-40B4-BE49-F238E27FC236}">
                    <a16:creationId xmlns:a16="http://schemas.microsoft.com/office/drawing/2014/main" id="{A2BC3957-167A-4EED-8067-0B5A4F77F18D}"/>
                  </a:ext>
                </a:extLst>
              </p:cNvPr>
              <p:cNvSpPr/>
              <p:nvPr/>
            </p:nvSpPr>
            <p:spPr>
              <a:xfrm>
                <a:off x="178427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0">
                <a:extLst>
                  <a:ext uri="{FF2B5EF4-FFF2-40B4-BE49-F238E27FC236}">
                    <a16:creationId xmlns:a16="http://schemas.microsoft.com/office/drawing/2014/main" id="{F1247E64-03DC-49B6-83A7-6FFE5814C395}"/>
                  </a:ext>
                </a:extLst>
              </p:cNvPr>
              <p:cNvSpPr/>
              <p:nvPr/>
            </p:nvSpPr>
            <p:spPr>
              <a:xfrm>
                <a:off x="105922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object 41">
                <a:extLst>
                  <a:ext uri="{FF2B5EF4-FFF2-40B4-BE49-F238E27FC236}">
                    <a16:creationId xmlns:a16="http://schemas.microsoft.com/office/drawing/2014/main" id="{1B5D8BB0-D2AF-4EBB-99A3-1EE81A39C0FF}"/>
                  </a:ext>
                </a:extLst>
              </p:cNvPr>
              <p:cNvSpPr/>
              <p:nvPr/>
            </p:nvSpPr>
            <p:spPr>
              <a:xfrm>
                <a:off x="135781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2" name="object 42">
                <a:extLst>
                  <a:ext uri="{FF2B5EF4-FFF2-40B4-BE49-F238E27FC236}">
                    <a16:creationId xmlns:a16="http://schemas.microsoft.com/office/drawing/2014/main" id="{61B25D2D-C314-43E1-BDDC-9613895C8AD2}"/>
                  </a:ext>
                </a:extLst>
              </p:cNvPr>
              <p:cNvSpPr/>
              <p:nvPr/>
            </p:nvSpPr>
            <p:spPr>
              <a:xfrm>
                <a:off x="148566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3" name="Elipse 242">
                <a:extLst>
                  <a:ext uri="{FF2B5EF4-FFF2-40B4-BE49-F238E27FC236}">
                    <a16:creationId xmlns:a16="http://schemas.microsoft.com/office/drawing/2014/main" id="{C982FA6A-E325-4952-8E0C-67C313284DBB}"/>
                  </a:ext>
                </a:extLst>
              </p:cNvPr>
              <p:cNvSpPr/>
              <p:nvPr/>
            </p:nvSpPr>
            <p:spPr>
              <a:xfrm>
                <a:off x="1097277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58%</a:t>
                </a:r>
              </a:p>
            </p:txBody>
          </p:sp>
        </p:grpSp>
        <p:sp>
          <p:nvSpPr>
            <p:cNvPr id="206" name="CuadroTexto 48">
              <a:extLst>
                <a:ext uri="{FF2B5EF4-FFF2-40B4-BE49-F238E27FC236}">
                  <a16:creationId xmlns:a16="http://schemas.microsoft.com/office/drawing/2014/main" id="{6BB88443-1ACB-4B45-B855-44330CFDEF76}"/>
                </a:ext>
              </a:extLst>
            </p:cNvPr>
            <p:cNvSpPr txBox="1"/>
            <p:nvPr/>
          </p:nvSpPr>
          <p:spPr>
            <a:xfrm>
              <a:off x="96202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Decisor</a:t>
              </a:r>
              <a:endParaRPr lang="es-CO" sz="750" b="1"/>
            </a:p>
          </p:txBody>
        </p:sp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16147BC1-D895-4C2D-AE8B-755059107499}"/>
              </a:ext>
            </a:extLst>
          </p:cNvPr>
          <p:cNvGrpSpPr/>
          <p:nvPr/>
        </p:nvGrpSpPr>
        <p:grpSpPr>
          <a:xfrm>
            <a:off x="6278755" y="1377304"/>
            <a:ext cx="838736" cy="827910"/>
            <a:chOff x="4724400" y="76200"/>
            <a:chExt cx="980801" cy="960001"/>
          </a:xfrm>
        </p:grpSpPr>
        <p:grpSp>
          <p:nvGrpSpPr>
            <p:cNvPr id="245" name="Grupo 244">
              <a:extLst>
                <a:ext uri="{FF2B5EF4-FFF2-40B4-BE49-F238E27FC236}">
                  <a16:creationId xmlns:a16="http://schemas.microsoft.com/office/drawing/2014/main" id="{8B7F7404-0B7C-4F0A-8918-F73878E92B45}"/>
                </a:ext>
              </a:extLst>
            </p:cNvPr>
            <p:cNvGrpSpPr/>
            <p:nvPr/>
          </p:nvGrpSpPr>
          <p:grpSpPr>
            <a:xfrm>
              <a:off x="4815795" y="76200"/>
              <a:ext cx="764350" cy="764724"/>
              <a:chOff x="4815795" y="76200"/>
              <a:chExt cx="764350" cy="764724"/>
            </a:xfrm>
          </p:grpSpPr>
          <p:sp>
            <p:nvSpPr>
              <p:cNvPr id="247" name="object 7">
                <a:extLst>
                  <a:ext uri="{FF2B5EF4-FFF2-40B4-BE49-F238E27FC236}">
                    <a16:creationId xmlns:a16="http://schemas.microsoft.com/office/drawing/2014/main" id="{3F9669B6-023B-4A1E-AB70-4B7C169345BA}"/>
                  </a:ext>
                </a:extLst>
              </p:cNvPr>
              <p:cNvSpPr/>
              <p:nvPr/>
            </p:nvSpPr>
            <p:spPr>
              <a:xfrm>
                <a:off x="5183913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8" name="object 8">
                <a:extLst>
                  <a:ext uri="{FF2B5EF4-FFF2-40B4-BE49-F238E27FC236}">
                    <a16:creationId xmlns:a16="http://schemas.microsoft.com/office/drawing/2014/main" id="{5DDEE017-AC95-4D08-937F-5D2781C161EA}"/>
                  </a:ext>
                </a:extLst>
              </p:cNvPr>
              <p:cNvSpPr/>
              <p:nvPr/>
            </p:nvSpPr>
            <p:spPr>
              <a:xfrm>
                <a:off x="5183913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9" name="object 9">
                <a:extLst>
                  <a:ext uri="{FF2B5EF4-FFF2-40B4-BE49-F238E27FC236}">
                    <a16:creationId xmlns:a16="http://schemas.microsoft.com/office/drawing/2014/main" id="{1974FA09-E10E-4A29-B3E9-3B4CF9C9AB80}"/>
                  </a:ext>
                </a:extLst>
              </p:cNvPr>
              <p:cNvSpPr/>
              <p:nvPr/>
            </p:nvSpPr>
            <p:spPr>
              <a:xfrm>
                <a:off x="481579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0" name="object 10">
                <a:extLst>
                  <a:ext uri="{FF2B5EF4-FFF2-40B4-BE49-F238E27FC236}">
                    <a16:creationId xmlns:a16="http://schemas.microsoft.com/office/drawing/2014/main" id="{CE58A0A4-6014-4286-968D-44A6F4A9D9BA}"/>
                  </a:ext>
                </a:extLst>
              </p:cNvPr>
              <p:cNvSpPr/>
              <p:nvPr/>
            </p:nvSpPr>
            <p:spPr>
              <a:xfrm>
                <a:off x="555203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1" name="object 11">
                <a:extLst>
                  <a:ext uri="{FF2B5EF4-FFF2-40B4-BE49-F238E27FC236}">
                    <a16:creationId xmlns:a16="http://schemas.microsoft.com/office/drawing/2014/main" id="{9B73C6B5-F2FA-486F-B945-3B63A8E7E154}"/>
                  </a:ext>
                </a:extLst>
              </p:cNvPr>
              <p:cNvSpPr/>
              <p:nvPr/>
            </p:nvSpPr>
            <p:spPr>
              <a:xfrm>
                <a:off x="5248040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2" name="object 12">
                <a:extLst>
                  <a:ext uri="{FF2B5EF4-FFF2-40B4-BE49-F238E27FC236}">
                    <a16:creationId xmlns:a16="http://schemas.microsoft.com/office/drawing/2014/main" id="{21BB01B9-D2F9-45B1-B05F-3958BA10EC4B}"/>
                  </a:ext>
                </a:extLst>
              </p:cNvPr>
              <p:cNvSpPr/>
              <p:nvPr/>
            </p:nvSpPr>
            <p:spPr>
              <a:xfrm>
                <a:off x="5120194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3" name="object 13">
                <a:extLst>
                  <a:ext uri="{FF2B5EF4-FFF2-40B4-BE49-F238E27FC236}">
                    <a16:creationId xmlns:a16="http://schemas.microsoft.com/office/drawing/2014/main" id="{18FC1DFF-0961-43D7-BF66-479516259FE9}"/>
                  </a:ext>
                </a:extLst>
              </p:cNvPr>
              <p:cNvSpPr/>
              <p:nvPr/>
            </p:nvSpPr>
            <p:spPr>
              <a:xfrm>
                <a:off x="4821601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4" name="object 14">
                <a:extLst>
                  <a:ext uri="{FF2B5EF4-FFF2-40B4-BE49-F238E27FC236}">
                    <a16:creationId xmlns:a16="http://schemas.microsoft.com/office/drawing/2014/main" id="{898F2711-3B5F-4763-9433-D0A5F5F32B74}"/>
                  </a:ext>
                </a:extLst>
              </p:cNvPr>
              <p:cNvSpPr/>
              <p:nvPr/>
            </p:nvSpPr>
            <p:spPr>
              <a:xfrm>
                <a:off x="5546645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5" name="object 15">
                <a:extLst>
                  <a:ext uri="{FF2B5EF4-FFF2-40B4-BE49-F238E27FC236}">
                    <a16:creationId xmlns:a16="http://schemas.microsoft.com/office/drawing/2014/main" id="{56A76820-B6F8-4964-B5A8-4F7C6971BE85}"/>
                  </a:ext>
                </a:extLst>
              </p:cNvPr>
              <p:cNvSpPr/>
              <p:nvPr/>
            </p:nvSpPr>
            <p:spPr>
              <a:xfrm>
                <a:off x="5309823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6" name="object 16">
                <a:extLst>
                  <a:ext uri="{FF2B5EF4-FFF2-40B4-BE49-F238E27FC236}">
                    <a16:creationId xmlns:a16="http://schemas.microsoft.com/office/drawing/2014/main" id="{8160D8F7-7CCA-47FC-9EA6-18D2220CE1C3}"/>
                  </a:ext>
                </a:extLst>
              </p:cNvPr>
              <p:cNvSpPr/>
              <p:nvPr/>
            </p:nvSpPr>
            <p:spPr>
              <a:xfrm>
                <a:off x="5058016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7" name="object 17">
                <a:extLst>
                  <a:ext uri="{FF2B5EF4-FFF2-40B4-BE49-F238E27FC236}">
                    <a16:creationId xmlns:a16="http://schemas.microsoft.com/office/drawing/2014/main" id="{5E4917D8-2E1B-459C-9CEF-9A9043127DC2}"/>
                  </a:ext>
                </a:extLst>
              </p:cNvPr>
              <p:cNvSpPr/>
              <p:nvPr/>
            </p:nvSpPr>
            <p:spPr>
              <a:xfrm>
                <a:off x="4838008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8" name="object 18">
                <a:extLst>
                  <a:ext uri="{FF2B5EF4-FFF2-40B4-BE49-F238E27FC236}">
                    <a16:creationId xmlns:a16="http://schemas.microsoft.com/office/drawing/2014/main" id="{0FED4215-C497-48E4-8003-A1E1780B5C31}"/>
                  </a:ext>
                </a:extLst>
              </p:cNvPr>
              <p:cNvSpPr/>
              <p:nvPr/>
            </p:nvSpPr>
            <p:spPr>
              <a:xfrm>
                <a:off x="5529836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9" name="object 19">
                <a:extLst>
                  <a:ext uri="{FF2B5EF4-FFF2-40B4-BE49-F238E27FC236}">
                    <a16:creationId xmlns:a16="http://schemas.microsoft.com/office/drawing/2014/main" id="{50A4F090-C175-4CAF-936F-A781C1D08D48}"/>
                  </a:ext>
                </a:extLst>
              </p:cNvPr>
              <p:cNvSpPr/>
              <p:nvPr/>
            </p:nvSpPr>
            <p:spPr>
              <a:xfrm>
                <a:off x="5368076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0" name="object 20">
                <a:extLst>
                  <a:ext uri="{FF2B5EF4-FFF2-40B4-BE49-F238E27FC236}">
                    <a16:creationId xmlns:a16="http://schemas.microsoft.com/office/drawing/2014/main" id="{3A5F8E85-C33C-4E1B-B65E-7E567C418927}"/>
                  </a:ext>
                </a:extLst>
              </p:cNvPr>
              <p:cNvSpPr/>
              <p:nvPr/>
            </p:nvSpPr>
            <p:spPr>
              <a:xfrm>
                <a:off x="4999955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1" name="object 21">
                <a:extLst>
                  <a:ext uri="{FF2B5EF4-FFF2-40B4-BE49-F238E27FC236}">
                    <a16:creationId xmlns:a16="http://schemas.microsoft.com/office/drawing/2014/main" id="{115D804F-B20E-43BE-B332-71A3C686901B}"/>
                  </a:ext>
                </a:extLst>
              </p:cNvPr>
              <p:cNvSpPr/>
              <p:nvPr/>
            </p:nvSpPr>
            <p:spPr>
              <a:xfrm>
                <a:off x="4865216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2" name="object 22">
                <a:extLst>
                  <a:ext uri="{FF2B5EF4-FFF2-40B4-BE49-F238E27FC236}">
                    <a16:creationId xmlns:a16="http://schemas.microsoft.com/office/drawing/2014/main" id="{753A0EB8-004F-44F5-A4AF-7419C9C5903A}"/>
                  </a:ext>
                </a:extLst>
              </p:cNvPr>
              <p:cNvSpPr/>
              <p:nvPr/>
            </p:nvSpPr>
            <p:spPr>
              <a:xfrm>
                <a:off x="5502807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3" name="object 23">
                <a:extLst>
                  <a:ext uri="{FF2B5EF4-FFF2-40B4-BE49-F238E27FC236}">
                    <a16:creationId xmlns:a16="http://schemas.microsoft.com/office/drawing/2014/main" id="{7772C97C-A6B0-417F-B2B1-331206531742}"/>
                  </a:ext>
                </a:extLst>
              </p:cNvPr>
              <p:cNvSpPr/>
              <p:nvPr/>
            </p:nvSpPr>
            <p:spPr>
              <a:xfrm>
                <a:off x="5420584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4" name="object 24">
                <a:extLst>
                  <a:ext uri="{FF2B5EF4-FFF2-40B4-BE49-F238E27FC236}">
                    <a16:creationId xmlns:a16="http://schemas.microsoft.com/office/drawing/2014/main" id="{A646D664-C00C-4671-87F3-2F2EE61E405E}"/>
                  </a:ext>
                </a:extLst>
              </p:cNvPr>
              <p:cNvSpPr/>
              <p:nvPr/>
            </p:nvSpPr>
            <p:spPr>
              <a:xfrm>
                <a:off x="4947343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5" name="object 25">
                <a:extLst>
                  <a:ext uri="{FF2B5EF4-FFF2-40B4-BE49-F238E27FC236}">
                    <a16:creationId xmlns:a16="http://schemas.microsoft.com/office/drawing/2014/main" id="{87421944-95A5-49C2-A29F-FA5A69F63FB0}"/>
                  </a:ext>
                </a:extLst>
              </p:cNvPr>
              <p:cNvSpPr/>
              <p:nvPr/>
            </p:nvSpPr>
            <p:spPr>
              <a:xfrm>
                <a:off x="4901969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6" name="object 26">
                <a:extLst>
                  <a:ext uri="{FF2B5EF4-FFF2-40B4-BE49-F238E27FC236}">
                    <a16:creationId xmlns:a16="http://schemas.microsoft.com/office/drawing/2014/main" id="{5561CB2E-832E-4093-A672-3593EDDC4111}"/>
                  </a:ext>
                </a:extLst>
              </p:cNvPr>
              <p:cNvSpPr/>
              <p:nvPr/>
            </p:nvSpPr>
            <p:spPr>
              <a:xfrm>
                <a:off x="5465956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7" name="object 27">
                <a:extLst>
                  <a:ext uri="{FF2B5EF4-FFF2-40B4-BE49-F238E27FC236}">
                    <a16:creationId xmlns:a16="http://schemas.microsoft.com/office/drawing/2014/main" id="{A9C1721A-0F83-4935-87AF-0730792D515A}"/>
                  </a:ext>
                </a:extLst>
              </p:cNvPr>
              <p:cNvSpPr/>
              <p:nvPr/>
            </p:nvSpPr>
            <p:spPr>
              <a:xfrm>
                <a:off x="5465956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8" name="object 28">
                <a:extLst>
                  <a:ext uri="{FF2B5EF4-FFF2-40B4-BE49-F238E27FC236}">
                    <a16:creationId xmlns:a16="http://schemas.microsoft.com/office/drawing/2014/main" id="{DDBF10AF-C314-4ABE-AC1B-274ED8E3E55C}"/>
                  </a:ext>
                </a:extLst>
              </p:cNvPr>
              <p:cNvSpPr/>
              <p:nvPr/>
            </p:nvSpPr>
            <p:spPr>
              <a:xfrm>
                <a:off x="4901969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9" name="object 29">
                <a:extLst>
                  <a:ext uri="{FF2B5EF4-FFF2-40B4-BE49-F238E27FC236}">
                    <a16:creationId xmlns:a16="http://schemas.microsoft.com/office/drawing/2014/main" id="{7CB6ABD6-C1B3-4766-9789-D14F2C39FD7B}"/>
                  </a:ext>
                </a:extLst>
              </p:cNvPr>
              <p:cNvSpPr/>
              <p:nvPr/>
            </p:nvSpPr>
            <p:spPr>
              <a:xfrm>
                <a:off x="4947343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0" name="object 30">
                <a:extLst>
                  <a:ext uri="{FF2B5EF4-FFF2-40B4-BE49-F238E27FC236}">
                    <a16:creationId xmlns:a16="http://schemas.microsoft.com/office/drawing/2014/main" id="{8010A82D-C5E6-4735-885B-719FE442D7F8}"/>
                  </a:ext>
                </a:extLst>
              </p:cNvPr>
              <p:cNvSpPr/>
              <p:nvPr/>
            </p:nvSpPr>
            <p:spPr>
              <a:xfrm>
                <a:off x="5420584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1" name="object 31">
                <a:extLst>
                  <a:ext uri="{FF2B5EF4-FFF2-40B4-BE49-F238E27FC236}">
                    <a16:creationId xmlns:a16="http://schemas.microsoft.com/office/drawing/2014/main" id="{E40E71AB-EE95-433E-9E60-94A555BE1EDC}"/>
                  </a:ext>
                </a:extLst>
              </p:cNvPr>
              <p:cNvSpPr/>
              <p:nvPr/>
            </p:nvSpPr>
            <p:spPr>
              <a:xfrm>
                <a:off x="5502807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2" name="object 32">
                <a:extLst>
                  <a:ext uri="{FF2B5EF4-FFF2-40B4-BE49-F238E27FC236}">
                    <a16:creationId xmlns:a16="http://schemas.microsoft.com/office/drawing/2014/main" id="{84203FB8-0310-4D0B-91DF-FF26AC4771D8}"/>
                  </a:ext>
                </a:extLst>
              </p:cNvPr>
              <p:cNvSpPr/>
              <p:nvPr/>
            </p:nvSpPr>
            <p:spPr>
              <a:xfrm>
                <a:off x="4865216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3" name="object 33">
                <a:extLst>
                  <a:ext uri="{FF2B5EF4-FFF2-40B4-BE49-F238E27FC236}">
                    <a16:creationId xmlns:a16="http://schemas.microsoft.com/office/drawing/2014/main" id="{23FB0CFF-928C-43AA-9295-3FB95015B3B6}"/>
                  </a:ext>
                </a:extLst>
              </p:cNvPr>
              <p:cNvSpPr/>
              <p:nvPr/>
            </p:nvSpPr>
            <p:spPr>
              <a:xfrm>
                <a:off x="4999955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4" name="object 34">
                <a:extLst>
                  <a:ext uri="{FF2B5EF4-FFF2-40B4-BE49-F238E27FC236}">
                    <a16:creationId xmlns:a16="http://schemas.microsoft.com/office/drawing/2014/main" id="{CAC291D0-20C0-4E7B-AE6B-175AFEE4DAA4}"/>
                  </a:ext>
                </a:extLst>
              </p:cNvPr>
              <p:cNvSpPr/>
              <p:nvPr/>
            </p:nvSpPr>
            <p:spPr>
              <a:xfrm>
                <a:off x="5368076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5" name="object 35">
                <a:extLst>
                  <a:ext uri="{FF2B5EF4-FFF2-40B4-BE49-F238E27FC236}">
                    <a16:creationId xmlns:a16="http://schemas.microsoft.com/office/drawing/2014/main" id="{1FA54FC8-9498-48EC-B422-77357F582D1E}"/>
                  </a:ext>
                </a:extLst>
              </p:cNvPr>
              <p:cNvSpPr/>
              <p:nvPr/>
            </p:nvSpPr>
            <p:spPr>
              <a:xfrm>
                <a:off x="5529836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6" name="object 36">
                <a:extLst>
                  <a:ext uri="{FF2B5EF4-FFF2-40B4-BE49-F238E27FC236}">
                    <a16:creationId xmlns:a16="http://schemas.microsoft.com/office/drawing/2014/main" id="{B8D57C49-3F2D-4EBB-BC31-EFEEF872B3C5}"/>
                  </a:ext>
                </a:extLst>
              </p:cNvPr>
              <p:cNvSpPr/>
              <p:nvPr/>
            </p:nvSpPr>
            <p:spPr>
              <a:xfrm>
                <a:off x="4838008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7" name="object 37">
                <a:extLst>
                  <a:ext uri="{FF2B5EF4-FFF2-40B4-BE49-F238E27FC236}">
                    <a16:creationId xmlns:a16="http://schemas.microsoft.com/office/drawing/2014/main" id="{DF00DDBC-47D0-48CD-9A4B-7BEFF7090636}"/>
                  </a:ext>
                </a:extLst>
              </p:cNvPr>
              <p:cNvSpPr/>
              <p:nvPr/>
            </p:nvSpPr>
            <p:spPr>
              <a:xfrm>
                <a:off x="5058016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8" name="object 38">
                <a:extLst>
                  <a:ext uri="{FF2B5EF4-FFF2-40B4-BE49-F238E27FC236}">
                    <a16:creationId xmlns:a16="http://schemas.microsoft.com/office/drawing/2014/main" id="{831AA5AB-58E8-435B-9957-81A44D054483}"/>
                  </a:ext>
                </a:extLst>
              </p:cNvPr>
              <p:cNvSpPr/>
              <p:nvPr/>
            </p:nvSpPr>
            <p:spPr>
              <a:xfrm>
                <a:off x="5309823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9" name="object 39">
                <a:extLst>
                  <a:ext uri="{FF2B5EF4-FFF2-40B4-BE49-F238E27FC236}">
                    <a16:creationId xmlns:a16="http://schemas.microsoft.com/office/drawing/2014/main" id="{D4CE2B76-F634-4C39-B822-CAC906A8875B}"/>
                  </a:ext>
                </a:extLst>
              </p:cNvPr>
              <p:cNvSpPr/>
              <p:nvPr/>
            </p:nvSpPr>
            <p:spPr>
              <a:xfrm>
                <a:off x="5546645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0" name="object 40">
                <a:extLst>
                  <a:ext uri="{FF2B5EF4-FFF2-40B4-BE49-F238E27FC236}">
                    <a16:creationId xmlns:a16="http://schemas.microsoft.com/office/drawing/2014/main" id="{482FE38D-7BA1-4960-A6A3-C8E7041429A0}"/>
                  </a:ext>
                </a:extLst>
              </p:cNvPr>
              <p:cNvSpPr/>
              <p:nvPr/>
            </p:nvSpPr>
            <p:spPr>
              <a:xfrm>
                <a:off x="4821601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1" name="object 41">
                <a:extLst>
                  <a:ext uri="{FF2B5EF4-FFF2-40B4-BE49-F238E27FC236}">
                    <a16:creationId xmlns:a16="http://schemas.microsoft.com/office/drawing/2014/main" id="{420E6D1D-D025-4510-BCB8-3174CD56FAC0}"/>
                  </a:ext>
                </a:extLst>
              </p:cNvPr>
              <p:cNvSpPr/>
              <p:nvPr/>
            </p:nvSpPr>
            <p:spPr>
              <a:xfrm>
                <a:off x="5120194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2" name="object 42">
                <a:extLst>
                  <a:ext uri="{FF2B5EF4-FFF2-40B4-BE49-F238E27FC236}">
                    <a16:creationId xmlns:a16="http://schemas.microsoft.com/office/drawing/2014/main" id="{278B491C-8A8C-405C-B0F1-5674C5DD867C}"/>
                  </a:ext>
                </a:extLst>
              </p:cNvPr>
              <p:cNvSpPr/>
              <p:nvPr/>
            </p:nvSpPr>
            <p:spPr>
              <a:xfrm>
                <a:off x="5248040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3" name="Elipse 282">
                <a:extLst>
                  <a:ext uri="{FF2B5EF4-FFF2-40B4-BE49-F238E27FC236}">
                    <a16:creationId xmlns:a16="http://schemas.microsoft.com/office/drawing/2014/main" id="{5A6EC3B2-D43F-494E-8153-36333D8102B7}"/>
                  </a:ext>
                </a:extLst>
              </p:cNvPr>
              <p:cNvSpPr/>
              <p:nvPr/>
            </p:nvSpPr>
            <p:spPr>
              <a:xfrm>
                <a:off x="4859652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51%</a:t>
                </a:r>
              </a:p>
            </p:txBody>
          </p:sp>
        </p:grpSp>
        <p:sp>
          <p:nvSpPr>
            <p:cNvPr id="246" name="CuadroTexto 48">
              <a:extLst>
                <a:ext uri="{FF2B5EF4-FFF2-40B4-BE49-F238E27FC236}">
                  <a16:creationId xmlns:a16="http://schemas.microsoft.com/office/drawing/2014/main" id="{E3CC8FD5-0928-47A2-B01D-14DFEC478FE7}"/>
                </a:ext>
              </a:extLst>
            </p:cNvPr>
            <p:cNvSpPr txBox="1"/>
            <p:nvPr/>
          </p:nvSpPr>
          <p:spPr>
            <a:xfrm>
              <a:off x="4724400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Antifraude</a:t>
              </a:r>
              <a:endParaRPr lang="es-CO" sz="750" b="1"/>
            </a:p>
          </p:txBody>
        </p:sp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0244AEE9-D676-47B2-99E4-6C632EA2EE8C}"/>
              </a:ext>
            </a:extLst>
          </p:cNvPr>
          <p:cNvGrpSpPr/>
          <p:nvPr/>
        </p:nvGrpSpPr>
        <p:grpSpPr>
          <a:xfrm>
            <a:off x="2612197" y="3097407"/>
            <a:ext cx="838736" cy="827910"/>
            <a:chOff x="7019925" y="76200"/>
            <a:chExt cx="980801" cy="960001"/>
          </a:xfrm>
        </p:grpSpPr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6BC4C934-BEEF-46F5-B3A4-4C1D912EE1D4}"/>
                </a:ext>
              </a:extLst>
            </p:cNvPr>
            <p:cNvGrpSpPr/>
            <p:nvPr/>
          </p:nvGrpSpPr>
          <p:grpSpPr>
            <a:xfrm>
              <a:off x="7111320" y="76200"/>
              <a:ext cx="764350" cy="764724"/>
              <a:chOff x="7111320" y="76200"/>
              <a:chExt cx="764350" cy="764724"/>
            </a:xfrm>
          </p:grpSpPr>
          <p:sp>
            <p:nvSpPr>
              <p:cNvPr id="287" name="object 7">
                <a:extLst>
                  <a:ext uri="{FF2B5EF4-FFF2-40B4-BE49-F238E27FC236}">
                    <a16:creationId xmlns:a16="http://schemas.microsoft.com/office/drawing/2014/main" id="{655938A7-4536-449A-ABB6-6F17C7DD6B3D}"/>
                  </a:ext>
                </a:extLst>
              </p:cNvPr>
              <p:cNvSpPr/>
              <p:nvPr/>
            </p:nvSpPr>
            <p:spPr>
              <a:xfrm>
                <a:off x="747943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8" name="object 8">
                <a:extLst>
                  <a:ext uri="{FF2B5EF4-FFF2-40B4-BE49-F238E27FC236}">
                    <a16:creationId xmlns:a16="http://schemas.microsoft.com/office/drawing/2014/main" id="{CA90571A-3202-4117-B727-24366465269F}"/>
                  </a:ext>
                </a:extLst>
              </p:cNvPr>
              <p:cNvSpPr/>
              <p:nvPr/>
            </p:nvSpPr>
            <p:spPr>
              <a:xfrm>
                <a:off x="747943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9" name="object 9">
                <a:extLst>
                  <a:ext uri="{FF2B5EF4-FFF2-40B4-BE49-F238E27FC236}">
                    <a16:creationId xmlns:a16="http://schemas.microsoft.com/office/drawing/2014/main" id="{029F347F-DDB3-4217-824A-28F0339CA595}"/>
                  </a:ext>
                </a:extLst>
              </p:cNvPr>
              <p:cNvSpPr/>
              <p:nvPr/>
            </p:nvSpPr>
            <p:spPr>
              <a:xfrm>
                <a:off x="711132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0" name="object 10">
                <a:extLst>
                  <a:ext uri="{FF2B5EF4-FFF2-40B4-BE49-F238E27FC236}">
                    <a16:creationId xmlns:a16="http://schemas.microsoft.com/office/drawing/2014/main" id="{F34FC856-2296-44D4-8E05-69F60D9C1305}"/>
                  </a:ext>
                </a:extLst>
              </p:cNvPr>
              <p:cNvSpPr/>
              <p:nvPr/>
            </p:nvSpPr>
            <p:spPr>
              <a:xfrm>
                <a:off x="784755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1" name="object 11">
                <a:extLst>
                  <a:ext uri="{FF2B5EF4-FFF2-40B4-BE49-F238E27FC236}">
                    <a16:creationId xmlns:a16="http://schemas.microsoft.com/office/drawing/2014/main" id="{55FB8C21-75AC-4C84-B4EE-6A524CAB7C33}"/>
                  </a:ext>
                </a:extLst>
              </p:cNvPr>
              <p:cNvSpPr/>
              <p:nvPr/>
            </p:nvSpPr>
            <p:spPr>
              <a:xfrm>
                <a:off x="754356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2" name="object 12">
                <a:extLst>
                  <a:ext uri="{FF2B5EF4-FFF2-40B4-BE49-F238E27FC236}">
                    <a16:creationId xmlns:a16="http://schemas.microsoft.com/office/drawing/2014/main" id="{A97D9FF9-126F-4677-A1BE-C8189D66A4EE}"/>
                  </a:ext>
                </a:extLst>
              </p:cNvPr>
              <p:cNvSpPr/>
              <p:nvPr/>
            </p:nvSpPr>
            <p:spPr>
              <a:xfrm>
                <a:off x="741571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3" name="object 13">
                <a:extLst>
                  <a:ext uri="{FF2B5EF4-FFF2-40B4-BE49-F238E27FC236}">
                    <a16:creationId xmlns:a16="http://schemas.microsoft.com/office/drawing/2014/main" id="{37ED0504-2A20-48AF-A3D3-71F82A53E8FF}"/>
                  </a:ext>
                </a:extLst>
              </p:cNvPr>
              <p:cNvSpPr/>
              <p:nvPr/>
            </p:nvSpPr>
            <p:spPr>
              <a:xfrm>
                <a:off x="711712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4" name="object 14">
                <a:extLst>
                  <a:ext uri="{FF2B5EF4-FFF2-40B4-BE49-F238E27FC236}">
                    <a16:creationId xmlns:a16="http://schemas.microsoft.com/office/drawing/2014/main" id="{0B657CC1-752E-49BE-A319-42E4EC4BA800}"/>
                  </a:ext>
                </a:extLst>
              </p:cNvPr>
              <p:cNvSpPr/>
              <p:nvPr/>
            </p:nvSpPr>
            <p:spPr>
              <a:xfrm>
                <a:off x="784217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5" name="object 15">
                <a:extLst>
                  <a:ext uri="{FF2B5EF4-FFF2-40B4-BE49-F238E27FC236}">
                    <a16:creationId xmlns:a16="http://schemas.microsoft.com/office/drawing/2014/main" id="{DE4FBE62-3404-4A59-92AA-CD9200DCD8CE}"/>
                  </a:ext>
                </a:extLst>
              </p:cNvPr>
              <p:cNvSpPr/>
              <p:nvPr/>
            </p:nvSpPr>
            <p:spPr>
              <a:xfrm>
                <a:off x="760534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6" name="object 16">
                <a:extLst>
                  <a:ext uri="{FF2B5EF4-FFF2-40B4-BE49-F238E27FC236}">
                    <a16:creationId xmlns:a16="http://schemas.microsoft.com/office/drawing/2014/main" id="{AE2DB561-0D9A-46E1-B2A4-FD03484A9362}"/>
                  </a:ext>
                </a:extLst>
              </p:cNvPr>
              <p:cNvSpPr/>
              <p:nvPr/>
            </p:nvSpPr>
            <p:spPr>
              <a:xfrm>
                <a:off x="735354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7" name="object 17">
                <a:extLst>
                  <a:ext uri="{FF2B5EF4-FFF2-40B4-BE49-F238E27FC236}">
                    <a16:creationId xmlns:a16="http://schemas.microsoft.com/office/drawing/2014/main" id="{510D2F2C-D6E2-4454-B76C-E3365540CFD9}"/>
                  </a:ext>
                </a:extLst>
              </p:cNvPr>
              <p:cNvSpPr/>
              <p:nvPr/>
            </p:nvSpPr>
            <p:spPr>
              <a:xfrm>
                <a:off x="713353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8" name="object 18">
                <a:extLst>
                  <a:ext uri="{FF2B5EF4-FFF2-40B4-BE49-F238E27FC236}">
                    <a16:creationId xmlns:a16="http://schemas.microsoft.com/office/drawing/2014/main" id="{260DA3D2-5BBF-4BC3-A96B-0E17EC8B8F34}"/>
                  </a:ext>
                </a:extLst>
              </p:cNvPr>
              <p:cNvSpPr/>
              <p:nvPr/>
            </p:nvSpPr>
            <p:spPr>
              <a:xfrm>
                <a:off x="782536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9" name="object 19">
                <a:extLst>
                  <a:ext uri="{FF2B5EF4-FFF2-40B4-BE49-F238E27FC236}">
                    <a16:creationId xmlns:a16="http://schemas.microsoft.com/office/drawing/2014/main" id="{E27025B6-9668-4642-A3B7-DF7F61FFA76B}"/>
                  </a:ext>
                </a:extLst>
              </p:cNvPr>
              <p:cNvSpPr/>
              <p:nvPr/>
            </p:nvSpPr>
            <p:spPr>
              <a:xfrm>
                <a:off x="766360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0" name="object 20">
                <a:extLst>
                  <a:ext uri="{FF2B5EF4-FFF2-40B4-BE49-F238E27FC236}">
                    <a16:creationId xmlns:a16="http://schemas.microsoft.com/office/drawing/2014/main" id="{A706C51A-96C3-4694-9578-9E2A9BD66848}"/>
                  </a:ext>
                </a:extLst>
              </p:cNvPr>
              <p:cNvSpPr/>
              <p:nvPr/>
            </p:nvSpPr>
            <p:spPr>
              <a:xfrm>
                <a:off x="729548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1" name="object 21">
                <a:extLst>
                  <a:ext uri="{FF2B5EF4-FFF2-40B4-BE49-F238E27FC236}">
                    <a16:creationId xmlns:a16="http://schemas.microsoft.com/office/drawing/2014/main" id="{D8A56EE8-D384-42A2-AEBE-FBD3C530971D}"/>
                  </a:ext>
                </a:extLst>
              </p:cNvPr>
              <p:cNvSpPr/>
              <p:nvPr/>
            </p:nvSpPr>
            <p:spPr>
              <a:xfrm>
                <a:off x="716074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2" name="object 22">
                <a:extLst>
                  <a:ext uri="{FF2B5EF4-FFF2-40B4-BE49-F238E27FC236}">
                    <a16:creationId xmlns:a16="http://schemas.microsoft.com/office/drawing/2014/main" id="{56033BBD-7CB4-47B0-80B3-66FDE2EFA3AC}"/>
                  </a:ext>
                </a:extLst>
              </p:cNvPr>
              <p:cNvSpPr/>
              <p:nvPr/>
            </p:nvSpPr>
            <p:spPr>
              <a:xfrm>
                <a:off x="779833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3" name="object 23">
                <a:extLst>
                  <a:ext uri="{FF2B5EF4-FFF2-40B4-BE49-F238E27FC236}">
                    <a16:creationId xmlns:a16="http://schemas.microsoft.com/office/drawing/2014/main" id="{6C08E851-3550-47F3-9EAF-15874A3CC6D8}"/>
                  </a:ext>
                </a:extLst>
              </p:cNvPr>
              <p:cNvSpPr/>
              <p:nvPr/>
            </p:nvSpPr>
            <p:spPr>
              <a:xfrm>
                <a:off x="771610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4" name="object 24">
                <a:extLst>
                  <a:ext uri="{FF2B5EF4-FFF2-40B4-BE49-F238E27FC236}">
                    <a16:creationId xmlns:a16="http://schemas.microsoft.com/office/drawing/2014/main" id="{38126AC0-0972-4A8D-89CD-EE7F6C6256EB}"/>
                  </a:ext>
                </a:extLst>
              </p:cNvPr>
              <p:cNvSpPr/>
              <p:nvPr/>
            </p:nvSpPr>
            <p:spPr>
              <a:xfrm>
                <a:off x="724286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5" name="object 25">
                <a:extLst>
                  <a:ext uri="{FF2B5EF4-FFF2-40B4-BE49-F238E27FC236}">
                    <a16:creationId xmlns:a16="http://schemas.microsoft.com/office/drawing/2014/main" id="{9C99C477-E783-465C-AE3E-31DD96626A97}"/>
                  </a:ext>
                </a:extLst>
              </p:cNvPr>
              <p:cNvSpPr/>
              <p:nvPr/>
            </p:nvSpPr>
            <p:spPr>
              <a:xfrm>
                <a:off x="719749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6" name="object 26">
                <a:extLst>
                  <a:ext uri="{FF2B5EF4-FFF2-40B4-BE49-F238E27FC236}">
                    <a16:creationId xmlns:a16="http://schemas.microsoft.com/office/drawing/2014/main" id="{53AC886D-DB43-4034-9537-933F8A96B9EE}"/>
                  </a:ext>
                </a:extLst>
              </p:cNvPr>
              <p:cNvSpPr/>
              <p:nvPr/>
            </p:nvSpPr>
            <p:spPr>
              <a:xfrm>
                <a:off x="776148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7" name="object 27">
                <a:extLst>
                  <a:ext uri="{FF2B5EF4-FFF2-40B4-BE49-F238E27FC236}">
                    <a16:creationId xmlns:a16="http://schemas.microsoft.com/office/drawing/2014/main" id="{56FA1330-745F-46CD-8A7D-C34AF363B07A}"/>
                  </a:ext>
                </a:extLst>
              </p:cNvPr>
              <p:cNvSpPr/>
              <p:nvPr/>
            </p:nvSpPr>
            <p:spPr>
              <a:xfrm>
                <a:off x="776148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8" name="object 28">
                <a:extLst>
                  <a:ext uri="{FF2B5EF4-FFF2-40B4-BE49-F238E27FC236}">
                    <a16:creationId xmlns:a16="http://schemas.microsoft.com/office/drawing/2014/main" id="{E8B44380-1452-4D67-94BA-3AC7844B4296}"/>
                  </a:ext>
                </a:extLst>
              </p:cNvPr>
              <p:cNvSpPr/>
              <p:nvPr/>
            </p:nvSpPr>
            <p:spPr>
              <a:xfrm>
                <a:off x="719749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9" name="object 29">
                <a:extLst>
                  <a:ext uri="{FF2B5EF4-FFF2-40B4-BE49-F238E27FC236}">
                    <a16:creationId xmlns:a16="http://schemas.microsoft.com/office/drawing/2014/main" id="{E5C767D6-C0D3-44FE-AE0C-07F6686D933A}"/>
                  </a:ext>
                </a:extLst>
              </p:cNvPr>
              <p:cNvSpPr/>
              <p:nvPr/>
            </p:nvSpPr>
            <p:spPr>
              <a:xfrm>
                <a:off x="724286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0" name="object 30">
                <a:extLst>
                  <a:ext uri="{FF2B5EF4-FFF2-40B4-BE49-F238E27FC236}">
                    <a16:creationId xmlns:a16="http://schemas.microsoft.com/office/drawing/2014/main" id="{7C92BB6C-1D30-4247-943B-2A95C5572A82}"/>
                  </a:ext>
                </a:extLst>
              </p:cNvPr>
              <p:cNvSpPr/>
              <p:nvPr/>
            </p:nvSpPr>
            <p:spPr>
              <a:xfrm>
                <a:off x="771610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1" name="object 31">
                <a:extLst>
                  <a:ext uri="{FF2B5EF4-FFF2-40B4-BE49-F238E27FC236}">
                    <a16:creationId xmlns:a16="http://schemas.microsoft.com/office/drawing/2014/main" id="{0481AABB-A46A-4833-9E21-6C42B74941FB}"/>
                  </a:ext>
                </a:extLst>
              </p:cNvPr>
              <p:cNvSpPr/>
              <p:nvPr/>
            </p:nvSpPr>
            <p:spPr>
              <a:xfrm>
                <a:off x="779833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2" name="object 32">
                <a:extLst>
                  <a:ext uri="{FF2B5EF4-FFF2-40B4-BE49-F238E27FC236}">
                    <a16:creationId xmlns:a16="http://schemas.microsoft.com/office/drawing/2014/main" id="{864BACF7-56E4-4DD8-82DA-A505968AC43D}"/>
                  </a:ext>
                </a:extLst>
              </p:cNvPr>
              <p:cNvSpPr/>
              <p:nvPr/>
            </p:nvSpPr>
            <p:spPr>
              <a:xfrm>
                <a:off x="716074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3" name="object 33">
                <a:extLst>
                  <a:ext uri="{FF2B5EF4-FFF2-40B4-BE49-F238E27FC236}">
                    <a16:creationId xmlns:a16="http://schemas.microsoft.com/office/drawing/2014/main" id="{B76B7982-9133-4657-A2CC-FB968CACF3B7}"/>
                  </a:ext>
                </a:extLst>
              </p:cNvPr>
              <p:cNvSpPr/>
              <p:nvPr/>
            </p:nvSpPr>
            <p:spPr>
              <a:xfrm>
                <a:off x="729548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4" name="object 34">
                <a:extLst>
                  <a:ext uri="{FF2B5EF4-FFF2-40B4-BE49-F238E27FC236}">
                    <a16:creationId xmlns:a16="http://schemas.microsoft.com/office/drawing/2014/main" id="{7D189C45-2849-441D-A5DB-D9CF62974762}"/>
                  </a:ext>
                </a:extLst>
              </p:cNvPr>
              <p:cNvSpPr/>
              <p:nvPr/>
            </p:nvSpPr>
            <p:spPr>
              <a:xfrm>
                <a:off x="766360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5" name="object 35">
                <a:extLst>
                  <a:ext uri="{FF2B5EF4-FFF2-40B4-BE49-F238E27FC236}">
                    <a16:creationId xmlns:a16="http://schemas.microsoft.com/office/drawing/2014/main" id="{DAC4D061-D8C2-4025-B049-844CFC710EAE}"/>
                  </a:ext>
                </a:extLst>
              </p:cNvPr>
              <p:cNvSpPr/>
              <p:nvPr/>
            </p:nvSpPr>
            <p:spPr>
              <a:xfrm>
                <a:off x="782536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6" name="object 36">
                <a:extLst>
                  <a:ext uri="{FF2B5EF4-FFF2-40B4-BE49-F238E27FC236}">
                    <a16:creationId xmlns:a16="http://schemas.microsoft.com/office/drawing/2014/main" id="{66C67118-8A7E-43ED-98B4-E272DDE759FA}"/>
                  </a:ext>
                </a:extLst>
              </p:cNvPr>
              <p:cNvSpPr/>
              <p:nvPr/>
            </p:nvSpPr>
            <p:spPr>
              <a:xfrm>
                <a:off x="713353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7" name="object 37">
                <a:extLst>
                  <a:ext uri="{FF2B5EF4-FFF2-40B4-BE49-F238E27FC236}">
                    <a16:creationId xmlns:a16="http://schemas.microsoft.com/office/drawing/2014/main" id="{2112AABB-169A-4CAF-8676-6CC5490AFA46}"/>
                  </a:ext>
                </a:extLst>
              </p:cNvPr>
              <p:cNvSpPr/>
              <p:nvPr/>
            </p:nvSpPr>
            <p:spPr>
              <a:xfrm>
                <a:off x="735354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8" name="object 38">
                <a:extLst>
                  <a:ext uri="{FF2B5EF4-FFF2-40B4-BE49-F238E27FC236}">
                    <a16:creationId xmlns:a16="http://schemas.microsoft.com/office/drawing/2014/main" id="{74B5770C-F6C1-43B4-88F7-8C3FEB45A23C}"/>
                  </a:ext>
                </a:extLst>
              </p:cNvPr>
              <p:cNvSpPr/>
              <p:nvPr/>
            </p:nvSpPr>
            <p:spPr>
              <a:xfrm>
                <a:off x="760534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9" name="object 39">
                <a:extLst>
                  <a:ext uri="{FF2B5EF4-FFF2-40B4-BE49-F238E27FC236}">
                    <a16:creationId xmlns:a16="http://schemas.microsoft.com/office/drawing/2014/main" id="{BD22F1E9-991F-47C5-9839-ABDB07A85D69}"/>
                  </a:ext>
                </a:extLst>
              </p:cNvPr>
              <p:cNvSpPr/>
              <p:nvPr/>
            </p:nvSpPr>
            <p:spPr>
              <a:xfrm>
                <a:off x="784217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0" name="object 40">
                <a:extLst>
                  <a:ext uri="{FF2B5EF4-FFF2-40B4-BE49-F238E27FC236}">
                    <a16:creationId xmlns:a16="http://schemas.microsoft.com/office/drawing/2014/main" id="{7DE7C3D6-062E-4B0C-A2BB-C36D580DE5C8}"/>
                  </a:ext>
                </a:extLst>
              </p:cNvPr>
              <p:cNvSpPr/>
              <p:nvPr/>
            </p:nvSpPr>
            <p:spPr>
              <a:xfrm>
                <a:off x="711712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1" name="object 41">
                <a:extLst>
                  <a:ext uri="{FF2B5EF4-FFF2-40B4-BE49-F238E27FC236}">
                    <a16:creationId xmlns:a16="http://schemas.microsoft.com/office/drawing/2014/main" id="{37C5B8DF-FE83-494A-ACB2-1BD621D889AF}"/>
                  </a:ext>
                </a:extLst>
              </p:cNvPr>
              <p:cNvSpPr/>
              <p:nvPr/>
            </p:nvSpPr>
            <p:spPr>
              <a:xfrm>
                <a:off x="741571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2" name="object 42">
                <a:extLst>
                  <a:ext uri="{FF2B5EF4-FFF2-40B4-BE49-F238E27FC236}">
                    <a16:creationId xmlns:a16="http://schemas.microsoft.com/office/drawing/2014/main" id="{437F1EA4-D0D4-4332-AC09-05CE69977F7D}"/>
                  </a:ext>
                </a:extLst>
              </p:cNvPr>
              <p:cNvSpPr/>
              <p:nvPr/>
            </p:nvSpPr>
            <p:spPr>
              <a:xfrm>
                <a:off x="754356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3" name="Elipse 322">
                <a:extLst>
                  <a:ext uri="{FF2B5EF4-FFF2-40B4-BE49-F238E27FC236}">
                    <a16:creationId xmlns:a16="http://schemas.microsoft.com/office/drawing/2014/main" id="{D70C2273-8C5B-4D4B-980F-8AF89E500489}"/>
                  </a:ext>
                </a:extLst>
              </p:cNvPr>
              <p:cNvSpPr/>
              <p:nvPr/>
            </p:nvSpPr>
            <p:spPr>
              <a:xfrm>
                <a:off x="7155177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57%</a:t>
                </a:r>
              </a:p>
            </p:txBody>
          </p:sp>
        </p:grpSp>
        <p:sp>
          <p:nvSpPr>
            <p:cNvPr id="286" name="CuadroTexto 48">
              <a:extLst>
                <a:ext uri="{FF2B5EF4-FFF2-40B4-BE49-F238E27FC236}">
                  <a16:creationId xmlns:a16="http://schemas.microsoft.com/office/drawing/2014/main" id="{0954C139-106F-4500-B047-24DD10169B82}"/>
                </a:ext>
              </a:extLst>
            </p:cNvPr>
            <p:cNvSpPr txBox="1"/>
            <p:nvPr/>
          </p:nvSpPr>
          <p:spPr>
            <a:xfrm>
              <a:off x="701992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APP</a:t>
              </a:r>
              <a:endParaRPr lang="es-CO" sz="750" b="1"/>
            </a:p>
          </p:txBody>
        </p:sp>
      </p:grpSp>
      <p:grpSp>
        <p:nvGrpSpPr>
          <p:cNvPr id="324" name="Grupo 323">
            <a:extLst>
              <a:ext uri="{FF2B5EF4-FFF2-40B4-BE49-F238E27FC236}">
                <a16:creationId xmlns:a16="http://schemas.microsoft.com/office/drawing/2014/main" id="{B2B46831-9612-46A6-A957-A238FC16CABC}"/>
              </a:ext>
            </a:extLst>
          </p:cNvPr>
          <p:cNvGrpSpPr/>
          <p:nvPr/>
        </p:nvGrpSpPr>
        <p:grpSpPr>
          <a:xfrm>
            <a:off x="5357249" y="3067708"/>
            <a:ext cx="838736" cy="827910"/>
            <a:chOff x="8124825" y="95250"/>
            <a:chExt cx="980801" cy="960001"/>
          </a:xfrm>
        </p:grpSpPr>
        <p:grpSp>
          <p:nvGrpSpPr>
            <p:cNvPr id="325" name="Grupo 324">
              <a:extLst>
                <a:ext uri="{FF2B5EF4-FFF2-40B4-BE49-F238E27FC236}">
                  <a16:creationId xmlns:a16="http://schemas.microsoft.com/office/drawing/2014/main" id="{4DBBD82D-5F82-4119-90B4-DE4BB25520DE}"/>
                </a:ext>
              </a:extLst>
            </p:cNvPr>
            <p:cNvGrpSpPr/>
            <p:nvPr/>
          </p:nvGrpSpPr>
          <p:grpSpPr>
            <a:xfrm>
              <a:off x="8216220" y="95250"/>
              <a:ext cx="764350" cy="764724"/>
              <a:chOff x="8216220" y="95250"/>
              <a:chExt cx="764350" cy="764724"/>
            </a:xfrm>
          </p:grpSpPr>
          <p:sp>
            <p:nvSpPr>
              <p:cNvPr id="327" name="object 7">
                <a:extLst>
                  <a:ext uri="{FF2B5EF4-FFF2-40B4-BE49-F238E27FC236}">
                    <a16:creationId xmlns:a16="http://schemas.microsoft.com/office/drawing/2014/main" id="{F918278D-073B-40F2-8D62-C70CCC04E18D}"/>
                  </a:ext>
                </a:extLst>
              </p:cNvPr>
              <p:cNvSpPr/>
              <p:nvPr/>
            </p:nvSpPr>
            <p:spPr>
              <a:xfrm>
                <a:off x="8584338" y="831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8" name="object 8">
                <a:extLst>
                  <a:ext uri="{FF2B5EF4-FFF2-40B4-BE49-F238E27FC236}">
                    <a16:creationId xmlns:a16="http://schemas.microsoft.com/office/drawing/2014/main" id="{EF8CC076-51FF-4B2B-9F22-AEF725467DC2}"/>
                  </a:ext>
                </a:extLst>
              </p:cNvPr>
              <p:cNvSpPr/>
              <p:nvPr/>
            </p:nvSpPr>
            <p:spPr>
              <a:xfrm>
                <a:off x="8584338" y="95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9" name="object 9">
                <a:extLst>
                  <a:ext uri="{FF2B5EF4-FFF2-40B4-BE49-F238E27FC236}">
                    <a16:creationId xmlns:a16="http://schemas.microsoft.com/office/drawing/2014/main" id="{5FE86516-0A3D-4EBF-87B5-A57B912FD7DD}"/>
                  </a:ext>
                </a:extLst>
              </p:cNvPr>
              <p:cNvSpPr/>
              <p:nvPr/>
            </p:nvSpPr>
            <p:spPr>
              <a:xfrm>
                <a:off x="8216220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0" name="object 10">
                <a:extLst>
                  <a:ext uri="{FF2B5EF4-FFF2-40B4-BE49-F238E27FC236}">
                    <a16:creationId xmlns:a16="http://schemas.microsoft.com/office/drawing/2014/main" id="{1E550AF6-0D44-4FF6-8546-9B04D80670A8}"/>
                  </a:ext>
                </a:extLst>
              </p:cNvPr>
              <p:cNvSpPr/>
              <p:nvPr/>
            </p:nvSpPr>
            <p:spPr>
              <a:xfrm>
                <a:off x="8952455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1" name="object 11">
                <a:extLst>
                  <a:ext uri="{FF2B5EF4-FFF2-40B4-BE49-F238E27FC236}">
                    <a16:creationId xmlns:a16="http://schemas.microsoft.com/office/drawing/2014/main" id="{436ED348-4818-4EED-AD01-46874B77869D}"/>
                  </a:ext>
                </a:extLst>
              </p:cNvPr>
              <p:cNvSpPr/>
              <p:nvPr/>
            </p:nvSpPr>
            <p:spPr>
              <a:xfrm>
                <a:off x="8648465" y="826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2" name="object 12">
                <a:extLst>
                  <a:ext uri="{FF2B5EF4-FFF2-40B4-BE49-F238E27FC236}">
                    <a16:creationId xmlns:a16="http://schemas.microsoft.com/office/drawing/2014/main" id="{33A18B7E-9CB1-4BBE-9E44-489E92D7FA3F}"/>
                  </a:ext>
                </a:extLst>
              </p:cNvPr>
              <p:cNvSpPr/>
              <p:nvPr/>
            </p:nvSpPr>
            <p:spPr>
              <a:xfrm>
                <a:off x="8520619" y="101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3" name="object 13">
                <a:extLst>
                  <a:ext uri="{FF2B5EF4-FFF2-40B4-BE49-F238E27FC236}">
                    <a16:creationId xmlns:a16="http://schemas.microsoft.com/office/drawing/2014/main" id="{CB4BDC73-9A3E-43E8-8BE4-73C09BB1A96A}"/>
                  </a:ext>
                </a:extLst>
              </p:cNvPr>
              <p:cNvSpPr/>
              <p:nvPr/>
            </p:nvSpPr>
            <p:spPr>
              <a:xfrm>
                <a:off x="8222026" y="527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4" name="object 14">
                <a:extLst>
                  <a:ext uri="{FF2B5EF4-FFF2-40B4-BE49-F238E27FC236}">
                    <a16:creationId xmlns:a16="http://schemas.microsoft.com/office/drawing/2014/main" id="{BB31C683-2414-4852-804A-9FDED232D7EE}"/>
                  </a:ext>
                </a:extLst>
              </p:cNvPr>
              <p:cNvSpPr/>
              <p:nvPr/>
            </p:nvSpPr>
            <p:spPr>
              <a:xfrm>
                <a:off x="8947070" y="399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5" name="object 15">
                <a:extLst>
                  <a:ext uri="{FF2B5EF4-FFF2-40B4-BE49-F238E27FC236}">
                    <a16:creationId xmlns:a16="http://schemas.microsoft.com/office/drawing/2014/main" id="{40E4EB59-C00D-4C29-9235-2C5F7DC1A577}"/>
                  </a:ext>
                </a:extLst>
              </p:cNvPr>
              <p:cNvSpPr/>
              <p:nvPr/>
            </p:nvSpPr>
            <p:spPr>
              <a:xfrm>
                <a:off x="8710248" y="809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6" name="object 16">
                <a:extLst>
                  <a:ext uri="{FF2B5EF4-FFF2-40B4-BE49-F238E27FC236}">
                    <a16:creationId xmlns:a16="http://schemas.microsoft.com/office/drawing/2014/main" id="{1F9062D9-B1D1-43D7-8A64-12C7DA1F972F}"/>
                  </a:ext>
                </a:extLst>
              </p:cNvPr>
              <p:cNvSpPr/>
              <p:nvPr/>
            </p:nvSpPr>
            <p:spPr>
              <a:xfrm>
                <a:off x="8458441" y="117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7" name="object 17">
                <a:extLst>
                  <a:ext uri="{FF2B5EF4-FFF2-40B4-BE49-F238E27FC236}">
                    <a16:creationId xmlns:a16="http://schemas.microsoft.com/office/drawing/2014/main" id="{B454B664-98BE-47C2-8889-7985E6BB0651}"/>
                  </a:ext>
                </a:extLst>
              </p:cNvPr>
              <p:cNvSpPr/>
              <p:nvPr/>
            </p:nvSpPr>
            <p:spPr>
              <a:xfrm>
                <a:off x="8238433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8" name="object 18">
                <a:extLst>
                  <a:ext uri="{FF2B5EF4-FFF2-40B4-BE49-F238E27FC236}">
                    <a16:creationId xmlns:a16="http://schemas.microsoft.com/office/drawing/2014/main" id="{AF656583-624F-4997-841E-531968880FE2}"/>
                  </a:ext>
                </a:extLst>
              </p:cNvPr>
              <p:cNvSpPr/>
              <p:nvPr/>
            </p:nvSpPr>
            <p:spPr>
              <a:xfrm>
                <a:off x="8930261" y="337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9" name="object 19">
                <a:extLst>
                  <a:ext uri="{FF2B5EF4-FFF2-40B4-BE49-F238E27FC236}">
                    <a16:creationId xmlns:a16="http://schemas.microsoft.com/office/drawing/2014/main" id="{E230DB53-0915-4742-861F-9A44D0CE1686}"/>
                  </a:ext>
                </a:extLst>
              </p:cNvPr>
              <p:cNvSpPr/>
              <p:nvPr/>
            </p:nvSpPr>
            <p:spPr>
              <a:xfrm>
                <a:off x="8768501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0" name="object 20">
                <a:extLst>
                  <a:ext uri="{FF2B5EF4-FFF2-40B4-BE49-F238E27FC236}">
                    <a16:creationId xmlns:a16="http://schemas.microsoft.com/office/drawing/2014/main" id="{5304A228-88AD-40F9-9E64-1EAE2756D2A1}"/>
                  </a:ext>
                </a:extLst>
              </p:cNvPr>
              <p:cNvSpPr/>
              <p:nvPr/>
            </p:nvSpPr>
            <p:spPr>
              <a:xfrm>
                <a:off x="8400380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1" name="object 21">
                <a:extLst>
                  <a:ext uri="{FF2B5EF4-FFF2-40B4-BE49-F238E27FC236}">
                    <a16:creationId xmlns:a16="http://schemas.microsoft.com/office/drawing/2014/main" id="{6B2BA743-741D-40B0-AE8C-3184F3BC96EF}"/>
                  </a:ext>
                </a:extLst>
              </p:cNvPr>
              <p:cNvSpPr/>
              <p:nvPr/>
            </p:nvSpPr>
            <p:spPr>
              <a:xfrm>
                <a:off x="8265641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2" name="object 22">
                <a:extLst>
                  <a:ext uri="{FF2B5EF4-FFF2-40B4-BE49-F238E27FC236}">
                    <a16:creationId xmlns:a16="http://schemas.microsoft.com/office/drawing/2014/main" id="{52F8FB01-0C1F-4906-B1E1-ADB4D2809BF6}"/>
                  </a:ext>
                </a:extLst>
              </p:cNvPr>
              <p:cNvSpPr/>
              <p:nvPr/>
            </p:nvSpPr>
            <p:spPr>
              <a:xfrm>
                <a:off x="8903232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3" name="object 23">
                <a:extLst>
                  <a:ext uri="{FF2B5EF4-FFF2-40B4-BE49-F238E27FC236}">
                    <a16:creationId xmlns:a16="http://schemas.microsoft.com/office/drawing/2014/main" id="{C757F8FA-8461-45B3-9C9C-F05EF5904D6C}"/>
                  </a:ext>
                </a:extLst>
              </p:cNvPr>
              <p:cNvSpPr/>
              <p:nvPr/>
            </p:nvSpPr>
            <p:spPr>
              <a:xfrm>
                <a:off x="8821009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4" name="object 24">
                <a:extLst>
                  <a:ext uri="{FF2B5EF4-FFF2-40B4-BE49-F238E27FC236}">
                    <a16:creationId xmlns:a16="http://schemas.microsoft.com/office/drawing/2014/main" id="{883E4C0E-B800-4D86-B73E-5D4B009F325A}"/>
                  </a:ext>
                </a:extLst>
              </p:cNvPr>
              <p:cNvSpPr/>
              <p:nvPr/>
            </p:nvSpPr>
            <p:spPr>
              <a:xfrm>
                <a:off x="8347768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5" name="object 25">
                <a:extLst>
                  <a:ext uri="{FF2B5EF4-FFF2-40B4-BE49-F238E27FC236}">
                    <a16:creationId xmlns:a16="http://schemas.microsoft.com/office/drawing/2014/main" id="{1B336399-6153-480C-87EC-0751CB7FC4D3}"/>
                  </a:ext>
                </a:extLst>
              </p:cNvPr>
              <p:cNvSpPr/>
              <p:nvPr/>
            </p:nvSpPr>
            <p:spPr>
              <a:xfrm>
                <a:off x="8302394" y="700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6" name="object 26">
                <a:extLst>
                  <a:ext uri="{FF2B5EF4-FFF2-40B4-BE49-F238E27FC236}">
                    <a16:creationId xmlns:a16="http://schemas.microsoft.com/office/drawing/2014/main" id="{DF8D0145-B491-49ED-A403-82DDFF29B593}"/>
                  </a:ext>
                </a:extLst>
              </p:cNvPr>
              <p:cNvSpPr/>
              <p:nvPr/>
            </p:nvSpPr>
            <p:spPr>
              <a:xfrm>
                <a:off x="8866381" y="226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7" name="object 27">
                <a:extLst>
                  <a:ext uri="{FF2B5EF4-FFF2-40B4-BE49-F238E27FC236}">
                    <a16:creationId xmlns:a16="http://schemas.microsoft.com/office/drawing/2014/main" id="{18E9C208-F5A4-434D-B26B-35CAE0DCAAE8}"/>
                  </a:ext>
                </a:extLst>
              </p:cNvPr>
              <p:cNvSpPr/>
              <p:nvPr/>
            </p:nvSpPr>
            <p:spPr>
              <a:xfrm>
                <a:off x="8866381" y="700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8" name="object 28">
                <a:extLst>
                  <a:ext uri="{FF2B5EF4-FFF2-40B4-BE49-F238E27FC236}">
                    <a16:creationId xmlns:a16="http://schemas.microsoft.com/office/drawing/2014/main" id="{62DE9D3B-BCDB-4165-89F1-DA98C1CAC54C}"/>
                  </a:ext>
                </a:extLst>
              </p:cNvPr>
              <p:cNvSpPr/>
              <p:nvPr/>
            </p:nvSpPr>
            <p:spPr>
              <a:xfrm>
                <a:off x="8302394" y="226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9" name="object 29">
                <a:extLst>
                  <a:ext uri="{FF2B5EF4-FFF2-40B4-BE49-F238E27FC236}">
                    <a16:creationId xmlns:a16="http://schemas.microsoft.com/office/drawing/2014/main" id="{EE549CC9-D889-4CE6-8E1E-11297BD423BD}"/>
                  </a:ext>
                </a:extLst>
              </p:cNvPr>
              <p:cNvSpPr/>
              <p:nvPr/>
            </p:nvSpPr>
            <p:spPr>
              <a:xfrm>
                <a:off x="8347768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0" name="object 30">
                <a:extLst>
                  <a:ext uri="{FF2B5EF4-FFF2-40B4-BE49-F238E27FC236}">
                    <a16:creationId xmlns:a16="http://schemas.microsoft.com/office/drawing/2014/main" id="{50DD84C7-A145-4729-9635-7B70F2CE675C}"/>
                  </a:ext>
                </a:extLst>
              </p:cNvPr>
              <p:cNvSpPr/>
              <p:nvPr/>
            </p:nvSpPr>
            <p:spPr>
              <a:xfrm>
                <a:off x="8821009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1" name="object 31">
                <a:extLst>
                  <a:ext uri="{FF2B5EF4-FFF2-40B4-BE49-F238E27FC236}">
                    <a16:creationId xmlns:a16="http://schemas.microsoft.com/office/drawing/2014/main" id="{47CB2D13-3068-410D-9040-C7186164F640}"/>
                  </a:ext>
                </a:extLst>
              </p:cNvPr>
              <p:cNvSpPr/>
              <p:nvPr/>
            </p:nvSpPr>
            <p:spPr>
              <a:xfrm>
                <a:off x="8903232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2" name="object 32">
                <a:extLst>
                  <a:ext uri="{FF2B5EF4-FFF2-40B4-BE49-F238E27FC236}">
                    <a16:creationId xmlns:a16="http://schemas.microsoft.com/office/drawing/2014/main" id="{29FE4F47-D00F-4D0E-9DB9-51F13256E88F}"/>
                  </a:ext>
                </a:extLst>
              </p:cNvPr>
              <p:cNvSpPr/>
              <p:nvPr/>
            </p:nvSpPr>
            <p:spPr>
              <a:xfrm>
                <a:off x="8265641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3" name="object 33">
                <a:extLst>
                  <a:ext uri="{FF2B5EF4-FFF2-40B4-BE49-F238E27FC236}">
                    <a16:creationId xmlns:a16="http://schemas.microsoft.com/office/drawing/2014/main" id="{552EEA46-9A5F-4555-A339-98C0EDDC5BA4}"/>
                  </a:ext>
                </a:extLst>
              </p:cNvPr>
              <p:cNvSpPr/>
              <p:nvPr/>
            </p:nvSpPr>
            <p:spPr>
              <a:xfrm>
                <a:off x="8400380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4" name="object 34">
                <a:extLst>
                  <a:ext uri="{FF2B5EF4-FFF2-40B4-BE49-F238E27FC236}">
                    <a16:creationId xmlns:a16="http://schemas.microsoft.com/office/drawing/2014/main" id="{344395F2-AA21-4C08-8A9C-2BD5A6C52FA6}"/>
                  </a:ext>
                </a:extLst>
              </p:cNvPr>
              <p:cNvSpPr/>
              <p:nvPr/>
            </p:nvSpPr>
            <p:spPr>
              <a:xfrm>
                <a:off x="8768501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5" name="object 35">
                <a:extLst>
                  <a:ext uri="{FF2B5EF4-FFF2-40B4-BE49-F238E27FC236}">
                    <a16:creationId xmlns:a16="http://schemas.microsoft.com/office/drawing/2014/main" id="{E8FF8902-86EC-40E2-B5F7-C1DF8B7D810D}"/>
                  </a:ext>
                </a:extLst>
              </p:cNvPr>
              <p:cNvSpPr/>
              <p:nvPr/>
            </p:nvSpPr>
            <p:spPr>
              <a:xfrm>
                <a:off x="8930261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6" name="object 36">
                <a:extLst>
                  <a:ext uri="{FF2B5EF4-FFF2-40B4-BE49-F238E27FC236}">
                    <a16:creationId xmlns:a16="http://schemas.microsoft.com/office/drawing/2014/main" id="{BF62B8E6-35E3-4029-89CD-06A9CEDEC99D}"/>
                  </a:ext>
                </a:extLst>
              </p:cNvPr>
              <p:cNvSpPr/>
              <p:nvPr/>
            </p:nvSpPr>
            <p:spPr>
              <a:xfrm>
                <a:off x="8238433" y="337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7" name="object 37">
                <a:extLst>
                  <a:ext uri="{FF2B5EF4-FFF2-40B4-BE49-F238E27FC236}">
                    <a16:creationId xmlns:a16="http://schemas.microsoft.com/office/drawing/2014/main" id="{CC4F7ABB-ACF9-4C28-9B4E-0249D1007988}"/>
                  </a:ext>
                </a:extLst>
              </p:cNvPr>
              <p:cNvSpPr/>
              <p:nvPr/>
            </p:nvSpPr>
            <p:spPr>
              <a:xfrm>
                <a:off x="8458441" y="809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8" name="object 38">
                <a:extLst>
                  <a:ext uri="{FF2B5EF4-FFF2-40B4-BE49-F238E27FC236}">
                    <a16:creationId xmlns:a16="http://schemas.microsoft.com/office/drawing/2014/main" id="{1B94827E-04AB-406F-9BB6-B0E0E9E06653}"/>
                  </a:ext>
                </a:extLst>
              </p:cNvPr>
              <p:cNvSpPr/>
              <p:nvPr/>
            </p:nvSpPr>
            <p:spPr>
              <a:xfrm>
                <a:off x="8710248" y="117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9" name="object 39">
                <a:extLst>
                  <a:ext uri="{FF2B5EF4-FFF2-40B4-BE49-F238E27FC236}">
                    <a16:creationId xmlns:a16="http://schemas.microsoft.com/office/drawing/2014/main" id="{F65A0563-7D13-455B-B908-438E0AD1D825}"/>
                  </a:ext>
                </a:extLst>
              </p:cNvPr>
              <p:cNvSpPr/>
              <p:nvPr/>
            </p:nvSpPr>
            <p:spPr>
              <a:xfrm>
                <a:off x="8947070" y="527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0" name="object 40">
                <a:extLst>
                  <a:ext uri="{FF2B5EF4-FFF2-40B4-BE49-F238E27FC236}">
                    <a16:creationId xmlns:a16="http://schemas.microsoft.com/office/drawing/2014/main" id="{FA12B474-7792-45AA-92B7-6874E25E57CB}"/>
                  </a:ext>
                </a:extLst>
              </p:cNvPr>
              <p:cNvSpPr/>
              <p:nvPr/>
            </p:nvSpPr>
            <p:spPr>
              <a:xfrm>
                <a:off x="8222026" y="399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1" name="object 41">
                <a:extLst>
                  <a:ext uri="{FF2B5EF4-FFF2-40B4-BE49-F238E27FC236}">
                    <a16:creationId xmlns:a16="http://schemas.microsoft.com/office/drawing/2014/main" id="{62DAB5CC-9A49-4B73-B234-B6430D56E6BD}"/>
                  </a:ext>
                </a:extLst>
              </p:cNvPr>
              <p:cNvSpPr/>
              <p:nvPr/>
            </p:nvSpPr>
            <p:spPr>
              <a:xfrm>
                <a:off x="8520619" y="826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2" name="object 42">
                <a:extLst>
                  <a:ext uri="{FF2B5EF4-FFF2-40B4-BE49-F238E27FC236}">
                    <a16:creationId xmlns:a16="http://schemas.microsoft.com/office/drawing/2014/main" id="{752E3B26-AC87-4CA9-B2F3-03A402B5132F}"/>
                  </a:ext>
                </a:extLst>
              </p:cNvPr>
              <p:cNvSpPr/>
              <p:nvPr/>
            </p:nvSpPr>
            <p:spPr>
              <a:xfrm>
                <a:off x="8648465" y="101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3" name="Elipse 362">
                <a:extLst>
                  <a:ext uri="{FF2B5EF4-FFF2-40B4-BE49-F238E27FC236}">
                    <a16:creationId xmlns:a16="http://schemas.microsoft.com/office/drawing/2014/main" id="{EA63A812-E64D-48E6-B57D-DF7AA5439185}"/>
                  </a:ext>
                </a:extLst>
              </p:cNvPr>
              <p:cNvSpPr/>
              <p:nvPr/>
            </p:nvSpPr>
            <p:spPr>
              <a:xfrm>
                <a:off x="8260077" y="1351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26" name="CuadroTexto 48">
              <a:extLst>
                <a:ext uri="{FF2B5EF4-FFF2-40B4-BE49-F238E27FC236}">
                  <a16:creationId xmlns:a16="http://schemas.microsoft.com/office/drawing/2014/main" id="{336D54FE-6BEF-4914-A1B5-A92C8A79FD02}"/>
                </a:ext>
              </a:extLst>
            </p:cNvPr>
            <p:cNvSpPr txBox="1"/>
            <p:nvPr/>
          </p:nvSpPr>
          <p:spPr>
            <a:xfrm>
              <a:off x="8124825" y="8143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Seguridad</a:t>
              </a:r>
              <a:endParaRPr lang="es-CO" sz="750" b="1"/>
            </a:p>
          </p:txBody>
        </p:sp>
      </p:grpSp>
      <p:grpSp>
        <p:nvGrpSpPr>
          <p:cNvPr id="364" name="Grupo 363">
            <a:extLst>
              <a:ext uri="{FF2B5EF4-FFF2-40B4-BE49-F238E27FC236}">
                <a16:creationId xmlns:a16="http://schemas.microsoft.com/office/drawing/2014/main" id="{D3A362AB-EC4B-4174-9B55-3774236247EA}"/>
              </a:ext>
            </a:extLst>
          </p:cNvPr>
          <p:cNvGrpSpPr/>
          <p:nvPr/>
        </p:nvGrpSpPr>
        <p:grpSpPr>
          <a:xfrm>
            <a:off x="5104434" y="1089931"/>
            <a:ext cx="838736" cy="943325"/>
            <a:chOff x="3829050" y="57150"/>
            <a:chExt cx="980801" cy="1093831"/>
          </a:xfrm>
        </p:grpSpPr>
        <p:grpSp>
          <p:nvGrpSpPr>
            <p:cNvPr id="365" name="Grupo 364">
              <a:extLst>
                <a:ext uri="{FF2B5EF4-FFF2-40B4-BE49-F238E27FC236}">
                  <a16:creationId xmlns:a16="http://schemas.microsoft.com/office/drawing/2014/main" id="{D464F5C0-DDBB-4613-A8ED-C9A94FDE6FE2}"/>
                </a:ext>
              </a:extLst>
            </p:cNvPr>
            <p:cNvGrpSpPr/>
            <p:nvPr/>
          </p:nvGrpSpPr>
          <p:grpSpPr>
            <a:xfrm>
              <a:off x="3920445" y="57150"/>
              <a:ext cx="764350" cy="764724"/>
              <a:chOff x="3920445" y="57150"/>
              <a:chExt cx="764350" cy="764724"/>
            </a:xfrm>
          </p:grpSpPr>
          <p:sp>
            <p:nvSpPr>
              <p:cNvPr id="367" name="object 7">
                <a:extLst>
                  <a:ext uri="{FF2B5EF4-FFF2-40B4-BE49-F238E27FC236}">
                    <a16:creationId xmlns:a16="http://schemas.microsoft.com/office/drawing/2014/main" id="{206C492A-3A54-47F7-AB8E-B113666ABFAF}"/>
                  </a:ext>
                </a:extLst>
              </p:cNvPr>
              <p:cNvSpPr/>
              <p:nvPr/>
            </p:nvSpPr>
            <p:spPr>
              <a:xfrm>
                <a:off x="4288563" y="7937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8" name="object 8">
                <a:extLst>
                  <a:ext uri="{FF2B5EF4-FFF2-40B4-BE49-F238E27FC236}">
                    <a16:creationId xmlns:a16="http://schemas.microsoft.com/office/drawing/2014/main" id="{19196E95-2744-41B7-A232-AA52234A96DB}"/>
                  </a:ext>
                </a:extLst>
              </p:cNvPr>
              <p:cNvSpPr/>
              <p:nvPr/>
            </p:nvSpPr>
            <p:spPr>
              <a:xfrm>
                <a:off x="4288563" y="571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9" name="object 9">
                <a:extLst>
                  <a:ext uri="{FF2B5EF4-FFF2-40B4-BE49-F238E27FC236}">
                    <a16:creationId xmlns:a16="http://schemas.microsoft.com/office/drawing/2014/main" id="{5D6521B0-D4E9-4E39-875A-08DAE1642A95}"/>
                  </a:ext>
                </a:extLst>
              </p:cNvPr>
              <p:cNvSpPr/>
              <p:nvPr/>
            </p:nvSpPr>
            <p:spPr>
              <a:xfrm>
                <a:off x="3920445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0" name="object 10">
                <a:extLst>
                  <a:ext uri="{FF2B5EF4-FFF2-40B4-BE49-F238E27FC236}">
                    <a16:creationId xmlns:a16="http://schemas.microsoft.com/office/drawing/2014/main" id="{930AF5A6-9275-46B2-A4BF-C3E02517B3AE}"/>
                  </a:ext>
                </a:extLst>
              </p:cNvPr>
              <p:cNvSpPr/>
              <p:nvPr/>
            </p:nvSpPr>
            <p:spPr>
              <a:xfrm>
                <a:off x="4656680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1" name="object 11">
                <a:extLst>
                  <a:ext uri="{FF2B5EF4-FFF2-40B4-BE49-F238E27FC236}">
                    <a16:creationId xmlns:a16="http://schemas.microsoft.com/office/drawing/2014/main" id="{AE0D251F-225D-44A3-B659-3132D9741F57}"/>
                  </a:ext>
                </a:extLst>
              </p:cNvPr>
              <p:cNvSpPr/>
              <p:nvPr/>
            </p:nvSpPr>
            <p:spPr>
              <a:xfrm>
                <a:off x="4352690" y="7883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2" name="object 12">
                <a:extLst>
                  <a:ext uri="{FF2B5EF4-FFF2-40B4-BE49-F238E27FC236}">
                    <a16:creationId xmlns:a16="http://schemas.microsoft.com/office/drawing/2014/main" id="{1A6858AE-84CE-45CC-A746-F3D3ADFAF0EC}"/>
                  </a:ext>
                </a:extLst>
              </p:cNvPr>
              <p:cNvSpPr/>
              <p:nvPr/>
            </p:nvSpPr>
            <p:spPr>
              <a:xfrm>
                <a:off x="4224844" y="629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3" name="object 13">
                <a:extLst>
                  <a:ext uri="{FF2B5EF4-FFF2-40B4-BE49-F238E27FC236}">
                    <a16:creationId xmlns:a16="http://schemas.microsoft.com/office/drawing/2014/main" id="{97E62E92-54CF-41DA-92D0-B665A38C10E2}"/>
                  </a:ext>
                </a:extLst>
              </p:cNvPr>
              <p:cNvSpPr/>
              <p:nvPr/>
            </p:nvSpPr>
            <p:spPr>
              <a:xfrm>
                <a:off x="3926251" y="4896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4" name="object 14">
                <a:extLst>
                  <a:ext uri="{FF2B5EF4-FFF2-40B4-BE49-F238E27FC236}">
                    <a16:creationId xmlns:a16="http://schemas.microsoft.com/office/drawing/2014/main" id="{A4C9DDCE-D394-494F-8ECC-7932C90D2C4B}"/>
                  </a:ext>
                </a:extLst>
              </p:cNvPr>
              <p:cNvSpPr/>
              <p:nvPr/>
            </p:nvSpPr>
            <p:spPr>
              <a:xfrm>
                <a:off x="4651295" y="3617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5" name="object 15">
                <a:extLst>
                  <a:ext uri="{FF2B5EF4-FFF2-40B4-BE49-F238E27FC236}">
                    <a16:creationId xmlns:a16="http://schemas.microsoft.com/office/drawing/2014/main" id="{7DE6B39E-A331-450A-AE66-B9B47038F864}"/>
                  </a:ext>
                </a:extLst>
              </p:cNvPr>
              <p:cNvSpPr/>
              <p:nvPr/>
            </p:nvSpPr>
            <p:spPr>
              <a:xfrm>
                <a:off x="4414473" y="7715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6" name="object 16">
                <a:extLst>
                  <a:ext uri="{FF2B5EF4-FFF2-40B4-BE49-F238E27FC236}">
                    <a16:creationId xmlns:a16="http://schemas.microsoft.com/office/drawing/2014/main" id="{BECD2870-5403-45E4-B6A4-F8D9330CBDE9}"/>
                  </a:ext>
                </a:extLst>
              </p:cNvPr>
              <p:cNvSpPr/>
              <p:nvPr/>
            </p:nvSpPr>
            <p:spPr>
              <a:xfrm>
                <a:off x="4162666" y="793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7" name="object 17">
                <a:extLst>
                  <a:ext uri="{FF2B5EF4-FFF2-40B4-BE49-F238E27FC236}">
                    <a16:creationId xmlns:a16="http://schemas.microsoft.com/office/drawing/2014/main" id="{DBB042FB-3071-470D-80AC-6F44FD335056}"/>
                  </a:ext>
                </a:extLst>
              </p:cNvPr>
              <p:cNvSpPr/>
              <p:nvPr/>
            </p:nvSpPr>
            <p:spPr>
              <a:xfrm>
                <a:off x="3942658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8" name="object 18">
                <a:extLst>
                  <a:ext uri="{FF2B5EF4-FFF2-40B4-BE49-F238E27FC236}">
                    <a16:creationId xmlns:a16="http://schemas.microsoft.com/office/drawing/2014/main" id="{3FA9C35D-80E4-4D0D-97A4-7FC2F4EE1299}"/>
                  </a:ext>
                </a:extLst>
              </p:cNvPr>
              <p:cNvSpPr/>
              <p:nvPr/>
            </p:nvSpPr>
            <p:spPr>
              <a:xfrm>
                <a:off x="4634486" y="299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9" name="object 19">
                <a:extLst>
                  <a:ext uri="{FF2B5EF4-FFF2-40B4-BE49-F238E27FC236}">
                    <a16:creationId xmlns:a16="http://schemas.microsoft.com/office/drawing/2014/main" id="{DCC0D98E-4D16-4AB9-8BFB-68AC9B9DED42}"/>
                  </a:ext>
                </a:extLst>
              </p:cNvPr>
              <p:cNvSpPr/>
              <p:nvPr/>
            </p:nvSpPr>
            <p:spPr>
              <a:xfrm>
                <a:off x="4472726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0" name="object 20">
                <a:extLst>
                  <a:ext uri="{FF2B5EF4-FFF2-40B4-BE49-F238E27FC236}">
                    <a16:creationId xmlns:a16="http://schemas.microsoft.com/office/drawing/2014/main" id="{808B8C1A-E2AA-4173-833B-B0E93C3DE1A9}"/>
                  </a:ext>
                </a:extLst>
              </p:cNvPr>
              <p:cNvSpPr/>
              <p:nvPr/>
            </p:nvSpPr>
            <p:spPr>
              <a:xfrm>
                <a:off x="4104605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1" name="object 21">
                <a:extLst>
                  <a:ext uri="{FF2B5EF4-FFF2-40B4-BE49-F238E27FC236}">
                    <a16:creationId xmlns:a16="http://schemas.microsoft.com/office/drawing/2014/main" id="{640578F1-B3F2-4884-9ECF-8D59DCF40207}"/>
                  </a:ext>
                </a:extLst>
              </p:cNvPr>
              <p:cNvSpPr/>
              <p:nvPr/>
            </p:nvSpPr>
            <p:spPr>
              <a:xfrm>
                <a:off x="3969866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2" name="object 22">
                <a:extLst>
                  <a:ext uri="{FF2B5EF4-FFF2-40B4-BE49-F238E27FC236}">
                    <a16:creationId xmlns:a16="http://schemas.microsoft.com/office/drawing/2014/main" id="{28F654DB-2F5F-45DE-9123-A83DD63972FE}"/>
                  </a:ext>
                </a:extLst>
              </p:cNvPr>
              <p:cNvSpPr/>
              <p:nvPr/>
            </p:nvSpPr>
            <p:spPr>
              <a:xfrm>
                <a:off x="4607457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3" name="object 23">
                <a:extLst>
                  <a:ext uri="{FF2B5EF4-FFF2-40B4-BE49-F238E27FC236}">
                    <a16:creationId xmlns:a16="http://schemas.microsoft.com/office/drawing/2014/main" id="{AE4EC785-59CF-43E8-9A85-E8AFB31C8DB8}"/>
                  </a:ext>
                </a:extLst>
              </p:cNvPr>
              <p:cNvSpPr/>
              <p:nvPr/>
            </p:nvSpPr>
            <p:spPr>
              <a:xfrm>
                <a:off x="4525234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4" name="object 24">
                <a:extLst>
                  <a:ext uri="{FF2B5EF4-FFF2-40B4-BE49-F238E27FC236}">
                    <a16:creationId xmlns:a16="http://schemas.microsoft.com/office/drawing/2014/main" id="{79F9A3E0-9998-4554-AE2A-127AF576A1BE}"/>
                  </a:ext>
                </a:extLst>
              </p:cNvPr>
              <p:cNvSpPr/>
              <p:nvPr/>
            </p:nvSpPr>
            <p:spPr>
              <a:xfrm>
                <a:off x="4051993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5" name="object 25">
                <a:extLst>
                  <a:ext uri="{FF2B5EF4-FFF2-40B4-BE49-F238E27FC236}">
                    <a16:creationId xmlns:a16="http://schemas.microsoft.com/office/drawing/2014/main" id="{C50DE408-2849-44A6-B141-C31532F528E6}"/>
                  </a:ext>
                </a:extLst>
              </p:cNvPr>
              <p:cNvSpPr/>
              <p:nvPr/>
            </p:nvSpPr>
            <p:spPr>
              <a:xfrm>
                <a:off x="4006619" y="6622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6" name="object 26">
                <a:extLst>
                  <a:ext uri="{FF2B5EF4-FFF2-40B4-BE49-F238E27FC236}">
                    <a16:creationId xmlns:a16="http://schemas.microsoft.com/office/drawing/2014/main" id="{BF3A4718-1FD6-4302-91DD-455B39758E1F}"/>
                  </a:ext>
                </a:extLst>
              </p:cNvPr>
              <p:cNvSpPr/>
              <p:nvPr/>
            </p:nvSpPr>
            <p:spPr>
              <a:xfrm>
                <a:off x="4570606" y="1887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7" name="object 27">
                <a:extLst>
                  <a:ext uri="{FF2B5EF4-FFF2-40B4-BE49-F238E27FC236}">
                    <a16:creationId xmlns:a16="http://schemas.microsoft.com/office/drawing/2014/main" id="{DE82804D-0A1F-43C1-B84B-727A78C23D69}"/>
                  </a:ext>
                </a:extLst>
              </p:cNvPr>
              <p:cNvSpPr/>
              <p:nvPr/>
            </p:nvSpPr>
            <p:spPr>
              <a:xfrm>
                <a:off x="4570606" y="6622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8" name="object 28">
                <a:extLst>
                  <a:ext uri="{FF2B5EF4-FFF2-40B4-BE49-F238E27FC236}">
                    <a16:creationId xmlns:a16="http://schemas.microsoft.com/office/drawing/2014/main" id="{850B040F-EEEB-454B-B940-A0C41B173B29}"/>
                  </a:ext>
                </a:extLst>
              </p:cNvPr>
              <p:cNvSpPr/>
              <p:nvPr/>
            </p:nvSpPr>
            <p:spPr>
              <a:xfrm>
                <a:off x="4006619" y="1887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9" name="object 29">
                <a:extLst>
                  <a:ext uri="{FF2B5EF4-FFF2-40B4-BE49-F238E27FC236}">
                    <a16:creationId xmlns:a16="http://schemas.microsoft.com/office/drawing/2014/main" id="{A19F300D-EFAE-46B1-B1FD-D30BCB62E2FC}"/>
                  </a:ext>
                </a:extLst>
              </p:cNvPr>
              <p:cNvSpPr/>
              <p:nvPr/>
            </p:nvSpPr>
            <p:spPr>
              <a:xfrm>
                <a:off x="4051993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0" name="object 30">
                <a:extLst>
                  <a:ext uri="{FF2B5EF4-FFF2-40B4-BE49-F238E27FC236}">
                    <a16:creationId xmlns:a16="http://schemas.microsoft.com/office/drawing/2014/main" id="{6AB047AE-B8B0-4B70-8D53-EA32F45E468A}"/>
                  </a:ext>
                </a:extLst>
              </p:cNvPr>
              <p:cNvSpPr/>
              <p:nvPr/>
            </p:nvSpPr>
            <p:spPr>
              <a:xfrm>
                <a:off x="4525234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1" name="object 31">
                <a:extLst>
                  <a:ext uri="{FF2B5EF4-FFF2-40B4-BE49-F238E27FC236}">
                    <a16:creationId xmlns:a16="http://schemas.microsoft.com/office/drawing/2014/main" id="{EA86B6C8-7102-4F76-BA68-7D9A9D893AB4}"/>
                  </a:ext>
                </a:extLst>
              </p:cNvPr>
              <p:cNvSpPr/>
              <p:nvPr/>
            </p:nvSpPr>
            <p:spPr>
              <a:xfrm>
                <a:off x="4607457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2" name="object 32">
                <a:extLst>
                  <a:ext uri="{FF2B5EF4-FFF2-40B4-BE49-F238E27FC236}">
                    <a16:creationId xmlns:a16="http://schemas.microsoft.com/office/drawing/2014/main" id="{2086FE44-5F7C-478F-8A3A-58DE5C45BEB3}"/>
                  </a:ext>
                </a:extLst>
              </p:cNvPr>
              <p:cNvSpPr/>
              <p:nvPr/>
            </p:nvSpPr>
            <p:spPr>
              <a:xfrm>
                <a:off x="3969866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3" name="object 33">
                <a:extLst>
                  <a:ext uri="{FF2B5EF4-FFF2-40B4-BE49-F238E27FC236}">
                    <a16:creationId xmlns:a16="http://schemas.microsoft.com/office/drawing/2014/main" id="{40CE54EE-C739-4F70-9A7F-C515D22AB5E8}"/>
                  </a:ext>
                </a:extLst>
              </p:cNvPr>
              <p:cNvSpPr/>
              <p:nvPr/>
            </p:nvSpPr>
            <p:spPr>
              <a:xfrm>
                <a:off x="4104605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4" name="object 34">
                <a:extLst>
                  <a:ext uri="{FF2B5EF4-FFF2-40B4-BE49-F238E27FC236}">
                    <a16:creationId xmlns:a16="http://schemas.microsoft.com/office/drawing/2014/main" id="{55CE4D96-8AB5-4CA5-B14A-DF1CC3BC53C0}"/>
                  </a:ext>
                </a:extLst>
              </p:cNvPr>
              <p:cNvSpPr/>
              <p:nvPr/>
            </p:nvSpPr>
            <p:spPr>
              <a:xfrm>
                <a:off x="4472726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5" name="object 35">
                <a:extLst>
                  <a:ext uri="{FF2B5EF4-FFF2-40B4-BE49-F238E27FC236}">
                    <a16:creationId xmlns:a16="http://schemas.microsoft.com/office/drawing/2014/main" id="{B17457BA-87A9-4189-B0C0-865AE22521A3}"/>
                  </a:ext>
                </a:extLst>
              </p:cNvPr>
              <p:cNvSpPr/>
              <p:nvPr/>
            </p:nvSpPr>
            <p:spPr>
              <a:xfrm>
                <a:off x="4634486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6" name="object 36">
                <a:extLst>
                  <a:ext uri="{FF2B5EF4-FFF2-40B4-BE49-F238E27FC236}">
                    <a16:creationId xmlns:a16="http://schemas.microsoft.com/office/drawing/2014/main" id="{638F2C2A-D790-4C63-A32A-F1468B3BD76F}"/>
                  </a:ext>
                </a:extLst>
              </p:cNvPr>
              <p:cNvSpPr/>
              <p:nvPr/>
            </p:nvSpPr>
            <p:spPr>
              <a:xfrm>
                <a:off x="3942658" y="2994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7" name="object 37">
                <a:extLst>
                  <a:ext uri="{FF2B5EF4-FFF2-40B4-BE49-F238E27FC236}">
                    <a16:creationId xmlns:a16="http://schemas.microsoft.com/office/drawing/2014/main" id="{9CA6B084-FB86-4F5C-BD31-FEC0A6455CE4}"/>
                  </a:ext>
                </a:extLst>
              </p:cNvPr>
              <p:cNvSpPr/>
              <p:nvPr/>
            </p:nvSpPr>
            <p:spPr>
              <a:xfrm>
                <a:off x="4162666" y="7715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8" name="object 38">
                <a:extLst>
                  <a:ext uri="{FF2B5EF4-FFF2-40B4-BE49-F238E27FC236}">
                    <a16:creationId xmlns:a16="http://schemas.microsoft.com/office/drawing/2014/main" id="{832F7966-6B00-47FD-9D5D-2D119937DA34}"/>
                  </a:ext>
                </a:extLst>
              </p:cNvPr>
              <p:cNvSpPr/>
              <p:nvPr/>
            </p:nvSpPr>
            <p:spPr>
              <a:xfrm>
                <a:off x="4414473" y="793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9" name="object 39">
                <a:extLst>
                  <a:ext uri="{FF2B5EF4-FFF2-40B4-BE49-F238E27FC236}">
                    <a16:creationId xmlns:a16="http://schemas.microsoft.com/office/drawing/2014/main" id="{18F97DC2-6CC7-4384-9526-8FE1751BBDC6}"/>
                  </a:ext>
                </a:extLst>
              </p:cNvPr>
              <p:cNvSpPr/>
              <p:nvPr/>
            </p:nvSpPr>
            <p:spPr>
              <a:xfrm>
                <a:off x="4651295" y="4896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0" name="object 40">
                <a:extLst>
                  <a:ext uri="{FF2B5EF4-FFF2-40B4-BE49-F238E27FC236}">
                    <a16:creationId xmlns:a16="http://schemas.microsoft.com/office/drawing/2014/main" id="{77FBF564-84C2-4115-9AC6-509BF5DC0018}"/>
                  </a:ext>
                </a:extLst>
              </p:cNvPr>
              <p:cNvSpPr/>
              <p:nvPr/>
            </p:nvSpPr>
            <p:spPr>
              <a:xfrm>
                <a:off x="3926251" y="3617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1" name="object 41">
                <a:extLst>
                  <a:ext uri="{FF2B5EF4-FFF2-40B4-BE49-F238E27FC236}">
                    <a16:creationId xmlns:a16="http://schemas.microsoft.com/office/drawing/2014/main" id="{ADECA0E8-46A4-47FC-9DC3-2578F61EADDA}"/>
                  </a:ext>
                </a:extLst>
              </p:cNvPr>
              <p:cNvSpPr/>
              <p:nvPr/>
            </p:nvSpPr>
            <p:spPr>
              <a:xfrm>
                <a:off x="4224844" y="7883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2" name="object 42">
                <a:extLst>
                  <a:ext uri="{FF2B5EF4-FFF2-40B4-BE49-F238E27FC236}">
                    <a16:creationId xmlns:a16="http://schemas.microsoft.com/office/drawing/2014/main" id="{51A494E9-C50E-4EB0-B851-319A2B6589BD}"/>
                  </a:ext>
                </a:extLst>
              </p:cNvPr>
              <p:cNvSpPr/>
              <p:nvPr/>
            </p:nvSpPr>
            <p:spPr>
              <a:xfrm>
                <a:off x="4352690" y="629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3" name="Elipse 402">
                <a:extLst>
                  <a:ext uri="{FF2B5EF4-FFF2-40B4-BE49-F238E27FC236}">
                    <a16:creationId xmlns:a16="http://schemas.microsoft.com/office/drawing/2014/main" id="{19888753-F28C-45D4-9D2A-6E02BA9D67B9}"/>
                  </a:ext>
                </a:extLst>
              </p:cNvPr>
              <p:cNvSpPr/>
              <p:nvPr/>
            </p:nvSpPr>
            <p:spPr>
              <a:xfrm>
                <a:off x="3964302" y="970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66" name="CuadroTexto 48">
              <a:extLst>
                <a:ext uri="{FF2B5EF4-FFF2-40B4-BE49-F238E27FC236}">
                  <a16:creationId xmlns:a16="http://schemas.microsoft.com/office/drawing/2014/main" id="{F13F22E7-8C79-4ED0-83FA-EC5CD6064583}"/>
                </a:ext>
              </a:extLst>
            </p:cNvPr>
            <p:cNvSpPr txBox="1"/>
            <p:nvPr/>
          </p:nvSpPr>
          <p:spPr>
            <a:xfrm>
              <a:off x="3829050" y="776256"/>
              <a:ext cx="980801" cy="3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Validador Ingresos</a:t>
              </a:r>
              <a:endParaRPr lang="es-CO" sz="750" b="1"/>
            </a:p>
          </p:txBody>
        </p:sp>
      </p:grpSp>
      <p:grpSp>
        <p:nvGrpSpPr>
          <p:cNvPr id="404" name="Grupo 403">
            <a:extLst>
              <a:ext uri="{FF2B5EF4-FFF2-40B4-BE49-F238E27FC236}">
                <a16:creationId xmlns:a16="http://schemas.microsoft.com/office/drawing/2014/main" id="{ABAA6E4B-37F3-4199-8B53-DAFC6CD171F8}"/>
              </a:ext>
            </a:extLst>
          </p:cNvPr>
          <p:cNvGrpSpPr/>
          <p:nvPr/>
        </p:nvGrpSpPr>
        <p:grpSpPr>
          <a:xfrm>
            <a:off x="5692369" y="2210604"/>
            <a:ext cx="838736" cy="827910"/>
            <a:chOff x="9201150" y="114300"/>
            <a:chExt cx="980801" cy="960001"/>
          </a:xfrm>
        </p:grpSpPr>
        <p:grpSp>
          <p:nvGrpSpPr>
            <p:cNvPr id="405" name="Grupo 404">
              <a:extLst>
                <a:ext uri="{FF2B5EF4-FFF2-40B4-BE49-F238E27FC236}">
                  <a16:creationId xmlns:a16="http://schemas.microsoft.com/office/drawing/2014/main" id="{9F8FA4CA-2CD5-44FD-9810-AFA48F15ACDC}"/>
                </a:ext>
              </a:extLst>
            </p:cNvPr>
            <p:cNvGrpSpPr/>
            <p:nvPr/>
          </p:nvGrpSpPr>
          <p:grpSpPr>
            <a:xfrm>
              <a:off x="9292545" y="114300"/>
              <a:ext cx="764350" cy="764724"/>
              <a:chOff x="9292545" y="114300"/>
              <a:chExt cx="764350" cy="764724"/>
            </a:xfrm>
          </p:grpSpPr>
          <p:sp>
            <p:nvSpPr>
              <p:cNvPr id="407" name="object 7">
                <a:extLst>
                  <a:ext uri="{FF2B5EF4-FFF2-40B4-BE49-F238E27FC236}">
                    <a16:creationId xmlns:a16="http://schemas.microsoft.com/office/drawing/2014/main" id="{9306926D-7BE4-4225-BD2B-226C7C488C1E}"/>
                  </a:ext>
                </a:extLst>
              </p:cNvPr>
              <p:cNvSpPr/>
              <p:nvPr/>
            </p:nvSpPr>
            <p:spPr>
              <a:xfrm>
                <a:off x="9660663" y="8508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8" name="object 8">
                <a:extLst>
                  <a:ext uri="{FF2B5EF4-FFF2-40B4-BE49-F238E27FC236}">
                    <a16:creationId xmlns:a16="http://schemas.microsoft.com/office/drawing/2014/main" id="{D42763E1-6690-4D62-B745-38E132FA9C02}"/>
                  </a:ext>
                </a:extLst>
              </p:cNvPr>
              <p:cNvSpPr/>
              <p:nvPr/>
            </p:nvSpPr>
            <p:spPr>
              <a:xfrm>
                <a:off x="9660663" y="1143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9" name="object 9">
                <a:extLst>
                  <a:ext uri="{FF2B5EF4-FFF2-40B4-BE49-F238E27FC236}">
                    <a16:creationId xmlns:a16="http://schemas.microsoft.com/office/drawing/2014/main" id="{B63D0A38-7883-4132-8385-82F010F8A2CC}"/>
                  </a:ext>
                </a:extLst>
              </p:cNvPr>
              <p:cNvSpPr/>
              <p:nvPr/>
            </p:nvSpPr>
            <p:spPr>
              <a:xfrm>
                <a:off x="9292545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0" name="object 10">
                <a:extLst>
                  <a:ext uri="{FF2B5EF4-FFF2-40B4-BE49-F238E27FC236}">
                    <a16:creationId xmlns:a16="http://schemas.microsoft.com/office/drawing/2014/main" id="{3D528808-3197-4351-8DB5-9518F9FC2285}"/>
                  </a:ext>
                </a:extLst>
              </p:cNvPr>
              <p:cNvSpPr/>
              <p:nvPr/>
            </p:nvSpPr>
            <p:spPr>
              <a:xfrm>
                <a:off x="10028780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1" name="object 11">
                <a:extLst>
                  <a:ext uri="{FF2B5EF4-FFF2-40B4-BE49-F238E27FC236}">
                    <a16:creationId xmlns:a16="http://schemas.microsoft.com/office/drawing/2014/main" id="{85C0646C-CA6B-4FF5-AADD-C6D7420B8102}"/>
                  </a:ext>
                </a:extLst>
              </p:cNvPr>
              <p:cNvSpPr/>
              <p:nvPr/>
            </p:nvSpPr>
            <p:spPr>
              <a:xfrm>
                <a:off x="9724790" y="8455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2" name="object 12">
                <a:extLst>
                  <a:ext uri="{FF2B5EF4-FFF2-40B4-BE49-F238E27FC236}">
                    <a16:creationId xmlns:a16="http://schemas.microsoft.com/office/drawing/2014/main" id="{CF733636-09FD-421E-9DAA-E97F68FBF536}"/>
                  </a:ext>
                </a:extLst>
              </p:cNvPr>
              <p:cNvSpPr/>
              <p:nvPr/>
            </p:nvSpPr>
            <p:spPr>
              <a:xfrm>
                <a:off x="9596944" y="1201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3" name="object 13">
                <a:extLst>
                  <a:ext uri="{FF2B5EF4-FFF2-40B4-BE49-F238E27FC236}">
                    <a16:creationId xmlns:a16="http://schemas.microsoft.com/office/drawing/2014/main" id="{9E0529E2-D41B-499A-A102-A8ED7CD1516C}"/>
                  </a:ext>
                </a:extLst>
              </p:cNvPr>
              <p:cNvSpPr/>
              <p:nvPr/>
            </p:nvSpPr>
            <p:spPr>
              <a:xfrm>
                <a:off x="9298351" y="5467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4" name="object 14">
                <a:extLst>
                  <a:ext uri="{FF2B5EF4-FFF2-40B4-BE49-F238E27FC236}">
                    <a16:creationId xmlns:a16="http://schemas.microsoft.com/office/drawing/2014/main" id="{C803BF75-0378-40B9-AD1F-D84CED609A81}"/>
                  </a:ext>
                </a:extLst>
              </p:cNvPr>
              <p:cNvSpPr/>
              <p:nvPr/>
            </p:nvSpPr>
            <p:spPr>
              <a:xfrm>
                <a:off x="10023395" y="4188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5" name="object 15">
                <a:extLst>
                  <a:ext uri="{FF2B5EF4-FFF2-40B4-BE49-F238E27FC236}">
                    <a16:creationId xmlns:a16="http://schemas.microsoft.com/office/drawing/2014/main" id="{C9E18339-29EB-416A-974B-000C54B889D9}"/>
                  </a:ext>
                </a:extLst>
              </p:cNvPr>
              <p:cNvSpPr/>
              <p:nvPr/>
            </p:nvSpPr>
            <p:spPr>
              <a:xfrm>
                <a:off x="9786573" y="8286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6" name="object 16">
                <a:extLst>
                  <a:ext uri="{FF2B5EF4-FFF2-40B4-BE49-F238E27FC236}">
                    <a16:creationId xmlns:a16="http://schemas.microsoft.com/office/drawing/2014/main" id="{E5737D84-ECC4-49B7-AE54-A9B5BE08C436}"/>
                  </a:ext>
                </a:extLst>
              </p:cNvPr>
              <p:cNvSpPr/>
              <p:nvPr/>
            </p:nvSpPr>
            <p:spPr>
              <a:xfrm>
                <a:off x="9534766" y="1365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7" name="object 17">
                <a:extLst>
                  <a:ext uri="{FF2B5EF4-FFF2-40B4-BE49-F238E27FC236}">
                    <a16:creationId xmlns:a16="http://schemas.microsoft.com/office/drawing/2014/main" id="{201FBD1D-E756-4FE5-A245-42BAA25E787C}"/>
                  </a:ext>
                </a:extLst>
              </p:cNvPr>
              <p:cNvSpPr/>
              <p:nvPr/>
            </p:nvSpPr>
            <p:spPr>
              <a:xfrm>
                <a:off x="9314758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8" name="object 18">
                <a:extLst>
                  <a:ext uri="{FF2B5EF4-FFF2-40B4-BE49-F238E27FC236}">
                    <a16:creationId xmlns:a16="http://schemas.microsoft.com/office/drawing/2014/main" id="{352B4CCC-F565-4D9C-94E7-DA1612587492}"/>
                  </a:ext>
                </a:extLst>
              </p:cNvPr>
              <p:cNvSpPr/>
              <p:nvPr/>
            </p:nvSpPr>
            <p:spPr>
              <a:xfrm>
                <a:off x="10006586" y="3566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9" name="object 19">
                <a:extLst>
                  <a:ext uri="{FF2B5EF4-FFF2-40B4-BE49-F238E27FC236}">
                    <a16:creationId xmlns:a16="http://schemas.microsoft.com/office/drawing/2014/main" id="{9D470BBD-B677-4951-A9C1-2513E1008789}"/>
                  </a:ext>
                </a:extLst>
              </p:cNvPr>
              <p:cNvSpPr/>
              <p:nvPr/>
            </p:nvSpPr>
            <p:spPr>
              <a:xfrm>
                <a:off x="9844826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0" name="object 20">
                <a:extLst>
                  <a:ext uri="{FF2B5EF4-FFF2-40B4-BE49-F238E27FC236}">
                    <a16:creationId xmlns:a16="http://schemas.microsoft.com/office/drawing/2014/main" id="{80F19AC9-C32C-42E5-A7C8-FBCFB3634E65}"/>
                  </a:ext>
                </a:extLst>
              </p:cNvPr>
              <p:cNvSpPr/>
              <p:nvPr/>
            </p:nvSpPr>
            <p:spPr>
              <a:xfrm>
                <a:off x="9476705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1" name="object 21">
                <a:extLst>
                  <a:ext uri="{FF2B5EF4-FFF2-40B4-BE49-F238E27FC236}">
                    <a16:creationId xmlns:a16="http://schemas.microsoft.com/office/drawing/2014/main" id="{E640FCB4-9093-4135-8DAB-7A06F5C7160F}"/>
                  </a:ext>
                </a:extLst>
              </p:cNvPr>
              <p:cNvSpPr/>
              <p:nvPr/>
            </p:nvSpPr>
            <p:spPr>
              <a:xfrm>
                <a:off x="9341966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2" name="object 22">
                <a:extLst>
                  <a:ext uri="{FF2B5EF4-FFF2-40B4-BE49-F238E27FC236}">
                    <a16:creationId xmlns:a16="http://schemas.microsoft.com/office/drawing/2014/main" id="{0B628046-9C62-4EE7-86D5-F8C31A2FFB9A}"/>
                  </a:ext>
                </a:extLst>
              </p:cNvPr>
              <p:cNvSpPr/>
              <p:nvPr/>
            </p:nvSpPr>
            <p:spPr>
              <a:xfrm>
                <a:off x="9979557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3" name="object 23">
                <a:extLst>
                  <a:ext uri="{FF2B5EF4-FFF2-40B4-BE49-F238E27FC236}">
                    <a16:creationId xmlns:a16="http://schemas.microsoft.com/office/drawing/2014/main" id="{DB5F7E75-F2A0-4A6A-B5A8-780BAA9833E8}"/>
                  </a:ext>
                </a:extLst>
              </p:cNvPr>
              <p:cNvSpPr/>
              <p:nvPr/>
            </p:nvSpPr>
            <p:spPr>
              <a:xfrm>
                <a:off x="9897334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4" name="object 24">
                <a:extLst>
                  <a:ext uri="{FF2B5EF4-FFF2-40B4-BE49-F238E27FC236}">
                    <a16:creationId xmlns:a16="http://schemas.microsoft.com/office/drawing/2014/main" id="{D2230CFE-889A-40D4-B595-C54CD6D60C6D}"/>
                  </a:ext>
                </a:extLst>
              </p:cNvPr>
              <p:cNvSpPr/>
              <p:nvPr/>
            </p:nvSpPr>
            <p:spPr>
              <a:xfrm>
                <a:off x="9424093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5" name="object 25">
                <a:extLst>
                  <a:ext uri="{FF2B5EF4-FFF2-40B4-BE49-F238E27FC236}">
                    <a16:creationId xmlns:a16="http://schemas.microsoft.com/office/drawing/2014/main" id="{A42181B9-3FC8-4211-8079-911B91116139}"/>
                  </a:ext>
                </a:extLst>
              </p:cNvPr>
              <p:cNvSpPr/>
              <p:nvPr/>
            </p:nvSpPr>
            <p:spPr>
              <a:xfrm>
                <a:off x="9378719" y="7193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6" name="object 26">
                <a:extLst>
                  <a:ext uri="{FF2B5EF4-FFF2-40B4-BE49-F238E27FC236}">
                    <a16:creationId xmlns:a16="http://schemas.microsoft.com/office/drawing/2014/main" id="{9055E62E-936F-49A8-B2C1-8DCE419C0717}"/>
                  </a:ext>
                </a:extLst>
              </p:cNvPr>
              <p:cNvSpPr/>
              <p:nvPr/>
            </p:nvSpPr>
            <p:spPr>
              <a:xfrm>
                <a:off x="9942706" y="2459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7" name="object 27">
                <a:extLst>
                  <a:ext uri="{FF2B5EF4-FFF2-40B4-BE49-F238E27FC236}">
                    <a16:creationId xmlns:a16="http://schemas.microsoft.com/office/drawing/2014/main" id="{4EA0886C-577D-4F8C-9F02-27BC857A1DEF}"/>
                  </a:ext>
                </a:extLst>
              </p:cNvPr>
              <p:cNvSpPr/>
              <p:nvPr/>
            </p:nvSpPr>
            <p:spPr>
              <a:xfrm>
                <a:off x="9942706" y="7193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8" name="object 28">
                <a:extLst>
                  <a:ext uri="{FF2B5EF4-FFF2-40B4-BE49-F238E27FC236}">
                    <a16:creationId xmlns:a16="http://schemas.microsoft.com/office/drawing/2014/main" id="{20C07FBD-A345-429D-9703-38CC6572F28E}"/>
                  </a:ext>
                </a:extLst>
              </p:cNvPr>
              <p:cNvSpPr/>
              <p:nvPr/>
            </p:nvSpPr>
            <p:spPr>
              <a:xfrm>
                <a:off x="9378719" y="2459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9" name="object 29">
                <a:extLst>
                  <a:ext uri="{FF2B5EF4-FFF2-40B4-BE49-F238E27FC236}">
                    <a16:creationId xmlns:a16="http://schemas.microsoft.com/office/drawing/2014/main" id="{92D10E80-8ECC-4C48-BDC8-0D5DAF4D57B0}"/>
                  </a:ext>
                </a:extLst>
              </p:cNvPr>
              <p:cNvSpPr/>
              <p:nvPr/>
            </p:nvSpPr>
            <p:spPr>
              <a:xfrm>
                <a:off x="9424093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0" name="object 30">
                <a:extLst>
                  <a:ext uri="{FF2B5EF4-FFF2-40B4-BE49-F238E27FC236}">
                    <a16:creationId xmlns:a16="http://schemas.microsoft.com/office/drawing/2014/main" id="{B9D9530E-99CD-42FA-8B35-B0ADB27FF232}"/>
                  </a:ext>
                </a:extLst>
              </p:cNvPr>
              <p:cNvSpPr/>
              <p:nvPr/>
            </p:nvSpPr>
            <p:spPr>
              <a:xfrm>
                <a:off x="9897334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1" name="object 31">
                <a:extLst>
                  <a:ext uri="{FF2B5EF4-FFF2-40B4-BE49-F238E27FC236}">
                    <a16:creationId xmlns:a16="http://schemas.microsoft.com/office/drawing/2014/main" id="{C135C896-3F86-47FD-8F0E-A5AB21504C4F}"/>
                  </a:ext>
                </a:extLst>
              </p:cNvPr>
              <p:cNvSpPr/>
              <p:nvPr/>
            </p:nvSpPr>
            <p:spPr>
              <a:xfrm>
                <a:off x="9979557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2" name="object 32">
                <a:extLst>
                  <a:ext uri="{FF2B5EF4-FFF2-40B4-BE49-F238E27FC236}">
                    <a16:creationId xmlns:a16="http://schemas.microsoft.com/office/drawing/2014/main" id="{AB63DFF2-1081-49B4-866C-289C7BC2CA3D}"/>
                  </a:ext>
                </a:extLst>
              </p:cNvPr>
              <p:cNvSpPr/>
              <p:nvPr/>
            </p:nvSpPr>
            <p:spPr>
              <a:xfrm>
                <a:off x="9341966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3" name="object 33">
                <a:extLst>
                  <a:ext uri="{FF2B5EF4-FFF2-40B4-BE49-F238E27FC236}">
                    <a16:creationId xmlns:a16="http://schemas.microsoft.com/office/drawing/2014/main" id="{42DA5B84-9E7B-48CC-B757-C26EB31F0B73}"/>
                  </a:ext>
                </a:extLst>
              </p:cNvPr>
              <p:cNvSpPr/>
              <p:nvPr/>
            </p:nvSpPr>
            <p:spPr>
              <a:xfrm>
                <a:off x="9476705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4" name="object 34">
                <a:extLst>
                  <a:ext uri="{FF2B5EF4-FFF2-40B4-BE49-F238E27FC236}">
                    <a16:creationId xmlns:a16="http://schemas.microsoft.com/office/drawing/2014/main" id="{40A225C9-5E90-4E2E-9927-4CCE505C75B2}"/>
                  </a:ext>
                </a:extLst>
              </p:cNvPr>
              <p:cNvSpPr/>
              <p:nvPr/>
            </p:nvSpPr>
            <p:spPr>
              <a:xfrm>
                <a:off x="9844826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5" name="object 35">
                <a:extLst>
                  <a:ext uri="{FF2B5EF4-FFF2-40B4-BE49-F238E27FC236}">
                    <a16:creationId xmlns:a16="http://schemas.microsoft.com/office/drawing/2014/main" id="{FF038F34-31D6-4757-9042-3A455535C3CD}"/>
                  </a:ext>
                </a:extLst>
              </p:cNvPr>
              <p:cNvSpPr/>
              <p:nvPr/>
            </p:nvSpPr>
            <p:spPr>
              <a:xfrm>
                <a:off x="10006586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6" name="object 36">
                <a:extLst>
                  <a:ext uri="{FF2B5EF4-FFF2-40B4-BE49-F238E27FC236}">
                    <a16:creationId xmlns:a16="http://schemas.microsoft.com/office/drawing/2014/main" id="{2CEAF680-FF66-497B-B2B7-C302F12436DB}"/>
                  </a:ext>
                </a:extLst>
              </p:cNvPr>
              <p:cNvSpPr/>
              <p:nvPr/>
            </p:nvSpPr>
            <p:spPr>
              <a:xfrm>
                <a:off x="9314758" y="3566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7" name="object 37">
                <a:extLst>
                  <a:ext uri="{FF2B5EF4-FFF2-40B4-BE49-F238E27FC236}">
                    <a16:creationId xmlns:a16="http://schemas.microsoft.com/office/drawing/2014/main" id="{DFBD8314-09D0-4BD7-86E1-AEF72EB74064}"/>
                  </a:ext>
                </a:extLst>
              </p:cNvPr>
              <p:cNvSpPr/>
              <p:nvPr/>
            </p:nvSpPr>
            <p:spPr>
              <a:xfrm>
                <a:off x="9534766" y="8286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8" name="object 38">
                <a:extLst>
                  <a:ext uri="{FF2B5EF4-FFF2-40B4-BE49-F238E27FC236}">
                    <a16:creationId xmlns:a16="http://schemas.microsoft.com/office/drawing/2014/main" id="{73C9137D-B8BD-4692-9DA1-0D88466C44D4}"/>
                  </a:ext>
                </a:extLst>
              </p:cNvPr>
              <p:cNvSpPr/>
              <p:nvPr/>
            </p:nvSpPr>
            <p:spPr>
              <a:xfrm>
                <a:off x="9786573" y="136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9" name="object 39">
                <a:extLst>
                  <a:ext uri="{FF2B5EF4-FFF2-40B4-BE49-F238E27FC236}">
                    <a16:creationId xmlns:a16="http://schemas.microsoft.com/office/drawing/2014/main" id="{793E85BF-578F-4E06-B8FD-D8BFCC0DE536}"/>
                  </a:ext>
                </a:extLst>
              </p:cNvPr>
              <p:cNvSpPr/>
              <p:nvPr/>
            </p:nvSpPr>
            <p:spPr>
              <a:xfrm>
                <a:off x="10023395" y="5467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0" name="object 40">
                <a:extLst>
                  <a:ext uri="{FF2B5EF4-FFF2-40B4-BE49-F238E27FC236}">
                    <a16:creationId xmlns:a16="http://schemas.microsoft.com/office/drawing/2014/main" id="{CCBB72F3-FF45-48C8-9C52-BEFEAA8BF1ED}"/>
                  </a:ext>
                </a:extLst>
              </p:cNvPr>
              <p:cNvSpPr/>
              <p:nvPr/>
            </p:nvSpPr>
            <p:spPr>
              <a:xfrm>
                <a:off x="9298351" y="4188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1" name="object 41">
                <a:extLst>
                  <a:ext uri="{FF2B5EF4-FFF2-40B4-BE49-F238E27FC236}">
                    <a16:creationId xmlns:a16="http://schemas.microsoft.com/office/drawing/2014/main" id="{485A8D69-C0C3-4935-BD41-ABB9E2B544B2}"/>
                  </a:ext>
                </a:extLst>
              </p:cNvPr>
              <p:cNvSpPr/>
              <p:nvPr/>
            </p:nvSpPr>
            <p:spPr>
              <a:xfrm>
                <a:off x="9596944" y="8455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2" name="object 42">
                <a:extLst>
                  <a:ext uri="{FF2B5EF4-FFF2-40B4-BE49-F238E27FC236}">
                    <a16:creationId xmlns:a16="http://schemas.microsoft.com/office/drawing/2014/main" id="{A3A1B547-E073-44A2-8DD2-62F75636981D}"/>
                  </a:ext>
                </a:extLst>
              </p:cNvPr>
              <p:cNvSpPr/>
              <p:nvPr/>
            </p:nvSpPr>
            <p:spPr>
              <a:xfrm>
                <a:off x="9724790" y="1201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3" name="Elipse 442">
                <a:extLst>
                  <a:ext uri="{FF2B5EF4-FFF2-40B4-BE49-F238E27FC236}">
                    <a16:creationId xmlns:a16="http://schemas.microsoft.com/office/drawing/2014/main" id="{FC2D1F61-A216-443B-9874-FF57E1A739AC}"/>
                  </a:ext>
                </a:extLst>
              </p:cNvPr>
              <p:cNvSpPr/>
              <p:nvPr/>
            </p:nvSpPr>
            <p:spPr>
              <a:xfrm>
                <a:off x="9336402" y="1542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54%</a:t>
                </a:r>
              </a:p>
            </p:txBody>
          </p:sp>
        </p:grpSp>
        <p:sp>
          <p:nvSpPr>
            <p:cNvPr id="406" name="CuadroTexto 48">
              <a:extLst>
                <a:ext uri="{FF2B5EF4-FFF2-40B4-BE49-F238E27FC236}">
                  <a16:creationId xmlns:a16="http://schemas.microsoft.com/office/drawing/2014/main" id="{FD87C7B2-7141-4AB4-B863-197BE3D5D7E8}"/>
                </a:ext>
              </a:extLst>
            </p:cNvPr>
            <p:cNvSpPr txBox="1"/>
            <p:nvPr/>
          </p:nvSpPr>
          <p:spPr>
            <a:xfrm>
              <a:off x="9201150" y="8334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 dirty="0"/>
                <a:t>SME</a:t>
              </a:r>
              <a:endParaRPr lang="es-CO" sz="750" b="1" dirty="0"/>
            </a:p>
          </p:txBody>
        </p:sp>
      </p:grpSp>
      <p:grpSp>
        <p:nvGrpSpPr>
          <p:cNvPr id="444" name="Grupo 443">
            <a:extLst>
              <a:ext uri="{FF2B5EF4-FFF2-40B4-BE49-F238E27FC236}">
                <a16:creationId xmlns:a16="http://schemas.microsoft.com/office/drawing/2014/main" id="{7E2A5014-C01D-4F57-9D13-07AA86EE6842}"/>
              </a:ext>
            </a:extLst>
          </p:cNvPr>
          <p:cNvGrpSpPr/>
          <p:nvPr/>
        </p:nvGrpSpPr>
        <p:grpSpPr>
          <a:xfrm>
            <a:off x="6341069" y="3019546"/>
            <a:ext cx="838736" cy="827910"/>
            <a:chOff x="10191750" y="142875"/>
            <a:chExt cx="980801" cy="960001"/>
          </a:xfrm>
        </p:grpSpPr>
        <p:grpSp>
          <p:nvGrpSpPr>
            <p:cNvPr id="445" name="Grupo 444">
              <a:extLst>
                <a:ext uri="{FF2B5EF4-FFF2-40B4-BE49-F238E27FC236}">
                  <a16:creationId xmlns:a16="http://schemas.microsoft.com/office/drawing/2014/main" id="{AA3F3476-69FF-45D9-8687-84E6D19D36D8}"/>
                </a:ext>
              </a:extLst>
            </p:cNvPr>
            <p:cNvGrpSpPr/>
            <p:nvPr/>
          </p:nvGrpSpPr>
          <p:grpSpPr>
            <a:xfrm>
              <a:off x="10283145" y="142875"/>
              <a:ext cx="764350" cy="764724"/>
              <a:chOff x="10283145" y="142875"/>
              <a:chExt cx="764350" cy="764724"/>
            </a:xfrm>
          </p:grpSpPr>
          <p:sp>
            <p:nvSpPr>
              <p:cNvPr id="447" name="object 7">
                <a:extLst>
                  <a:ext uri="{FF2B5EF4-FFF2-40B4-BE49-F238E27FC236}">
                    <a16:creationId xmlns:a16="http://schemas.microsoft.com/office/drawing/2014/main" id="{AA793FFF-8E83-41A9-B373-C81B018522D4}"/>
                  </a:ext>
                </a:extLst>
              </p:cNvPr>
              <p:cNvSpPr/>
              <p:nvPr/>
            </p:nvSpPr>
            <p:spPr>
              <a:xfrm>
                <a:off x="10651263" y="8794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8" name="object 8">
                <a:extLst>
                  <a:ext uri="{FF2B5EF4-FFF2-40B4-BE49-F238E27FC236}">
                    <a16:creationId xmlns:a16="http://schemas.microsoft.com/office/drawing/2014/main" id="{12911AE8-3852-42F5-9456-A540B286E1B4}"/>
                  </a:ext>
                </a:extLst>
              </p:cNvPr>
              <p:cNvSpPr/>
              <p:nvPr/>
            </p:nvSpPr>
            <p:spPr>
              <a:xfrm>
                <a:off x="10651263" y="14287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9" name="object 9">
                <a:extLst>
                  <a:ext uri="{FF2B5EF4-FFF2-40B4-BE49-F238E27FC236}">
                    <a16:creationId xmlns:a16="http://schemas.microsoft.com/office/drawing/2014/main" id="{15252AAD-F311-4D01-B0FE-DA44F679F6DE}"/>
                  </a:ext>
                </a:extLst>
              </p:cNvPr>
              <p:cNvSpPr/>
              <p:nvPr/>
            </p:nvSpPr>
            <p:spPr>
              <a:xfrm>
                <a:off x="10283145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0" name="object 10">
                <a:extLst>
                  <a:ext uri="{FF2B5EF4-FFF2-40B4-BE49-F238E27FC236}">
                    <a16:creationId xmlns:a16="http://schemas.microsoft.com/office/drawing/2014/main" id="{4B55DDF2-D54F-4E75-BB78-8011A1B2B1F3}"/>
                  </a:ext>
                </a:extLst>
              </p:cNvPr>
              <p:cNvSpPr/>
              <p:nvPr/>
            </p:nvSpPr>
            <p:spPr>
              <a:xfrm>
                <a:off x="11019380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1" name="object 11">
                <a:extLst>
                  <a:ext uri="{FF2B5EF4-FFF2-40B4-BE49-F238E27FC236}">
                    <a16:creationId xmlns:a16="http://schemas.microsoft.com/office/drawing/2014/main" id="{E34858A7-2262-4299-BA34-D3A6E75579B3}"/>
                  </a:ext>
                </a:extLst>
              </p:cNvPr>
              <p:cNvSpPr/>
              <p:nvPr/>
            </p:nvSpPr>
            <p:spPr>
              <a:xfrm>
                <a:off x="10715390" y="8740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2" name="object 12">
                <a:extLst>
                  <a:ext uri="{FF2B5EF4-FFF2-40B4-BE49-F238E27FC236}">
                    <a16:creationId xmlns:a16="http://schemas.microsoft.com/office/drawing/2014/main" id="{45C264B8-3D93-41BA-9465-032EC9B6698B}"/>
                  </a:ext>
                </a:extLst>
              </p:cNvPr>
              <p:cNvSpPr/>
              <p:nvPr/>
            </p:nvSpPr>
            <p:spPr>
              <a:xfrm>
                <a:off x="10587544" y="1486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3" name="object 13">
                <a:extLst>
                  <a:ext uri="{FF2B5EF4-FFF2-40B4-BE49-F238E27FC236}">
                    <a16:creationId xmlns:a16="http://schemas.microsoft.com/office/drawing/2014/main" id="{DD744EA1-11F5-4066-8E5D-4B718262C3D5}"/>
                  </a:ext>
                </a:extLst>
              </p:cNvPr>
              <p:cNvSpPr/>
              <p:nvPr/>
            </p:nvSpPr>
            <p:spPr>
              <a:xfrm>
                <a:off x="10288951" y="57533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4" name="object 14">
                <a:extLst>
                  <a:ext uri="{FF2B5EF4-FFF2-40B4-BE49-F238E27FC236}">
                    <a16:creationId xmlns:a16="http://schemas.microsoft.com/office/drawing/2014/main" id="{FA5EB2A0-91C1-4E6C-B8BC-AEC9BCD85640}"/>
                  </a:ext>
                </a:extLst>
              </p:cNvPr>
              <p:cNvSpPr/>
              <p:nvPr/>
            </p:nvSpPr>
            <p:spPr>
              <a:xfrm>
                <a:off x="11013995" y="44743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5" name="object 15">
                <a:extLst>
                  <a:ext uri="{FF2B5EF4-FFF2-40B4-BE49-F238E27FC236}">
                    <a16:creationId xmlns:a16="http://schemas.microsoft.com/office/drawing/2014/main" id="{543D554A-B640-430E-B0BE-C449C7406655}"/>
                  </a:ext>
                </a:extLst>
              </p:cNvPr>
              <p:cNvSpPr/>
              <p:nvPr/>
            </p:nvSpPr>
            <p:spPr>
              <a:xfrm>
                <a:off x="10777173" y="8572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6" name="object 16">
                <a:extLst>
                  <a:ext uri="{FF2B5EF4-FFF2-40B4-BE49-F238E27FC236}">
                    <a16:creationId xmlns:a16="http://schemas.microsoft.com/office/drawing/2014/main" id="{62886340-6DD4-45B3-8D66-2B591F578D1C}"/>
                  </a:ext>
                </a:extLst>
              </p:cNvPr>
              <p:cNvSpPr/>
              <p:nvPr/>
            </p:nvSpPr>
            <p:spPr>
              <a:xfrm>
                <a:off x="10525366" y="16509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7" name="object 17">
                <a:extLst>
                  <a:ext uri="{FF2B5EF4-FFF2-40B4-BE49-F238E27FC236}">
                    <a16:creationId xmlns:a16="http://schemas.microsoft.com/office/drawing/2014/main" id="{D10E5F8B-FD9A-4331-B367-ED2628D84B4C}"/>
                  </a:ext>
                </a:extLst>
              </p:cNvPr>
              <p:cNvSpPr/>
              <p:nvPr/>
            </p:nvSpPr>
            <p:spPr>
              <a:xfrm>
                <a:off x="10305358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8" name="object 18">
                <a:extLst>
                  <a:ext uri="{FF2B5EF4-FFF2-40B4-BE49-F238E27FC236}">
                    <a16:creationId xmlns:a16="http://schemas.microsoft.com/office/drawing/2014/main" id="{26B5A905-5D10-452B-9E03-FB4D46BD8BF8}"/>
                  </a:ext>
                </a:extLst>
              </p:cNvPr>
              <p:cNvSpPr/>
              <p:nvPr/>
            </p:nvSpPr>
            <p:spPr>
              <a:xfrm>
                <a:off x="10997186" y="38521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9" name="object 19">
                <a:extLst>
                  <a:ext uri="{FF2B5EF4-FFF2-40B4-BE49-F238E27FC236}">
                    <a16:creationId xmlns:a16="http://schemas.microsoft.com/office/drawing/2014/main" id="{EAF4E93F-8A9C-4F84-8619-675F4650068E}"/>
                  </a:ext>
                </a:extLst>
              </p:cNvPr>
              <p:cNvSpPr/>
              <p:nvPr/>
            </p:nvSpPr>
            <p:spPr>
              <a:xfrm>
                <a:off x="10835426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0" name="object 20">
                <a:extLst>
                  <a:ext uri="{FF2B5EF4-FFF2-40B4-BE49-F238E27FC236}">
                    <a16:creationId xmlns:a16="http://schemas.microsoft.com/office/drawing/2014/main" id="{9F5C974C-8D08-4B57-8AE3-FDE672116AA4}"/>
                  </a:ext>
                </a:extLst>
              </p:cNvPr>
              <p:cNvSpPr/>
              <p:nvPr/>
            </p:nvSpPr>
            <p:spPr>
              <a:xfrm>
                <a:off x="10467305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1" name="object 21">
                <a:extLst>
                  <a:ext uri="{FF2B5EF4-FFF2-40B4-BE49-F238E27FC236}">
                    <a16:creationId xmlns:a16="http://schemas.microsoft.com/office/drawing/2014/main" id="{E0027330-0F07-408B-B81D-182685E6037F}"/>
                  </a:ext>
                </a:extLst>
              </p:cNvPr>
              <p:cNvSpPr/>
              <p:nvPr/>
            </p:nvSpPr>
            <p:spPr>
              <a:xfrm>
                <a:off x="10332566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2" name="object 22">
                <a:extLst>
                  <a:ext uri="{FF2B5EF4-FFF2-40B4-BE49-F238E27FC236}">
                    <a16:creationId xmlns:a16="http://schemas.microsoft.com/office/drawing/2014/main" id="{3D7658C4-4ED4-4104-9855-36535F1B9A77}"/>
                  </a:ext>
                </a:extLst>
              </p:cNvPr>
              <p:cNvSpPr/>
              <p:nvPr/>
            </p:nvSpPr>
            <p:spPr>
              <a:xfrm>
                <a:off x="10970157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3" name="object 23">
                <a:extLst>
                  <a:ext uri="{FF2B5EF4-FFF2-40B4-BE49-F238E27FC236}">
                    <a16:creationId xmlns:a16="http://schemas.microsoft.com/office/drawing/2014/main" id="{71C7A354-1EAF-43BC-A025-CE71DC0EDF7F}"/>
                  </a:ext>
                </a:extLst>
              </p:cNvPr>
              <p:cNvSpPr/>
              <p:nvPr/>
            </p:nvSpPr>
            <p:spPr>
              <a:xfrm>
                <a:off x="10887934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4" name="object 24">
                <a:extLst>
                  <a:ext uri="{FF2B5EF4-FFF2-40B4-BE49-F238E27FC236}">
                    <a16:creationId xmlns:a16="http://schemas.microsoft.com/office/drawing/2014/main" id="{E6DF0C70-B228-40C2-BE5C-20D21194BBCB}"/>
                  </a:ext>
                </a:extLst>
              </p:cNvPr>
              <p:cNvSpPr/>
              <p:nvPr/>
            </p:nvSpPr>
            <p:spPr>
              <a:xfrm>
                <a:off x="10414693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5" name="object 25">
                <a:extLst>
                  <a:ext uri="{FF2B5EF4-FFF2-40B4-BE49-F238E27FC236}">
                    <a16:creationId xmlns:a16="http://schemas.microsoft.com/office/drawing/2014/main" id="{58FB300A-E0D3-4064-8D4F-4731E1FF6DFD}"/>
                  </a:ext>
                </a:extLst>
              </p:cNvPr>
              <p:cNvSpPr/>
              <p:nvPr/>
            </p:nvSpPr>
            <p:spPr>
              <a:xfrm>
                <a:off x="10369319" y="74796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6" name="object 26">
                <a:extLst>
                  <a:ext uri="{FF2B5EF4-FFF2-40B4-BE49-F238E27FC236}">
                    <a16:creationId xmlns:a16="http://schemas.microsoft.com/office/drawing/2014/main" id="{FEC6F4A9-FBFB-439B-96F5-46920D14CFA6}"/>
                  </a:ext>
                </a:extLst>
              </p:cNvPr>
              <p:cNvSpPr/>
              <p:nvPr/>
            </p:nvSpPr>
            <p:spPr>
              <a:xfrm>
                <a:off x="10933306" y="27449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7" name="object 27">
                <a:extLst>
                  <a:ext uri="{FF2B5EF4-FFF2-40B4-BE49-F238E27FC236}">
                    <a16:creationId xmlns:a16="http://schemas.microsoft.com/office/drawing/2014/main" id="{12360C9F-804A-4B37-AF9A-336A100E4A97}"/>
                  </a:ext>
                </a:extLst>
              </p:cNvPr>
              <p:cNvSpPr/>
              <p:nvPr/>
            </p:nvSpPr>
            <p:spPr>
              <a:xfrm>
                <a:off x="10933306" y="74796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8" name="object 28">
                <a:extLst>
                  <a:ext uri="{FF2B5EF4-FFF2-40B4-BE49-F238E27FC236}">
                    <a16:creationId xmlns:a16="http://schemas.microsoft.com/office/drawing/2014/main" id="{D2BA6598-F242-49F1-893D-E6182B46195A}"/>
                  </a:ext>
                </a:extLst>
              </p:cNvPr>
              <p:cNvSpPr/>
              <p:nvPr/>
            </p:nvSpPr>
            <p:spPr>
              <a:xfrm>
                <a:off x="10369319" y="27448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9" name="object 29">
                <a:extLst>
                  <a:ext uri="{FF2B5EF4-FFF2-40B4-BE49-F238E27FC236}">
                    <a16:creationId xmlns:a16="http://schemas.microsoft.com/office/drawing/2014/main" id="{966BB81A-6732-4CA5-BBA0-F8040E680970}"/>
                  </a:ext>
                </a:extLst>
              </p:cNvPr>
              <p:cNvSpPr/>
              <p:nvPr/>
            </p:nvSpPr>
            <p:spPr>
              <a:xfrm>
                <a:off x="10414693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0" name="object 30">
                <a:extLst>
                  <a:ext uri="{FF2B5EF4-FFF2-40B4-BE49-F238E27FC236}">
                    <a16:creationId xmlns:a16="http://schemas.microsoft.com/office/drawing/2014/main" id="{4A21B686-5C37-459E-9E8E-85634849C81D}"/>
                  </a:ext>
                </a:extLst>
              </p:cNvPr>
              <p:cNvSpPr/>
              <p:nvPr/>
            </p:nvSpPr>
            <p:spPr>
              <a:xfrm>
                <a:off x="10887934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1" name="object 31">
                <a:extLst>
                  <a:ext uri="{FF2B5EF4-FFF2-40B4-BE49-F238E27FC236}">
                    <a16:creationId xmlns:a16="http://schemas.microsoft.com/office/drawing/2014/main" id="{E54B1BC3-A5E2-404A-B22B-1CC2FB779CA6}"/>
                  </a:ext>
                </a:extLst>
              </p:cNvPr>
              <p:cNvSpPr/>
              <p:nvPr/>
            </p:nvSpPr>
            <p:spPr>
              <a:xfrm>
                <a:off x="10970157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2" name="object 32">
                <a:extLst>
                  <a:ext uri="{FF2B5EF4-FFF2-40B4-BE49-F238E27FC236}">
                    <a16:creationId xmlns:a16="http://schemas.microsoft.com/office/drawing/2014/main" id="{46ED1B20-EE53-469C-84FC-C1373AD6C8F4}"/>
                  </a:ext>
                </a:extLst>
              </p:cNvPr>
              <p:cNvSpPr/>
              <p:nvPr/>
            </p:nvSpPr>
            <p:spPr>
              <a:xfrm>
                <a:off x="10332566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3" name="object 33">
                <a:extLst>
                  <a:ext uri="{FF2B5EF4-FFF2-40B4-BE49-F238E27FC236}">
                    <a16:creationId xmlns:a16="http://schemas.microsoft.com/office/drawing/2014/main" id="{2F59904B-4D57-4742-98FB-57330E24A6A3}"/>
                  </a:ext>
                </a:extLst>
              </p:cNvPr>
              <p:cNvSpPr/>
              <p:nvPr/>
            </p:nvSpPr>
            <p:spPr>
              <a:xfrm>
                <a:off x="10467305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4" name="object 34">
                <a:extLst>
                  <a:ext uri="{FF2B5EF4-FFF2-40B4-BE49-F238E27FC236}">
                    <a16:creationId xmlns:a16="http://schemas.microsoft.com/office/drawing/2014/main" id="{B0D4542C-1176-4733-B07E-EF00D2F1B0FA}"/>
                  </a:ext>
                </a:extLst>
              </p:cNvPr>
              <p:cNvSpPr/>
              <p:nvPr/>
            </p:nvSpPr>
            <p:spPr>
              <a:xfrm>
                <a:off x="10835426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5" name="object 35">
                <a:extLst>
                  <a:ext uri="{FF2B5EF4-FFF2-40B4-BE49-F238E27FC236}">
                    <a16:creationId xmlns:a16="http://schemas.microsoft.com/office/drawing/2014/main" id="{AD44C3EB-A495-4B31-AB5E-6906C9011167}"/>
                  </a:ext>
                </a:extLst>
              </p:cNvPr>
              <p:cNvSpPr/>
              <p:nvPr/>
            </p:nvSpPr>
            <p:spPr>
              <a:xfrm>
                <a:off x="10997186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6" name="object 36">
                <a:extLst>
                  <a:ext uri="{FF2B5EF4-FFF2-40B4-BE49-F238E27FC236}">
                    <a16:creationId xmlns:a16="http://schemas.microsoft.com/office/drawing/2014/main" id="{01CEF915-AAD6-41E6-A563-2B00C460AFA6}"/>
                  </a:ext>
                </a:extLst>
              </p:cNvPr>
              <p:cNvSpPr/>
              <p:nvPr/>
            </p:nvSpPr>
            <p:spPr>
              <a:xfrm>
                <a:off x="10305358" y="38522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7" name="object 37">
                <a:extLst>
                  <a:ext uri="{FF2B5EF4-FFF2-40B4-BE49-F238E27FC236}">
                    <a16:creationId xmlns:a16="http://schemas.microsoft.com/office/drawing/2014/main" id="{6B9490D5-1CCB-4D88-9885-FFEBA77AF599}"/>
                  </a:ext>
                </a:extLst>
              </p:cNvPr>
              <p:cNvSpPr/>
              <p:nvPr/>
            </p:nvSpPr>
            <p:spPr>
              <a:xfrm>
                <a:off x="10525366" y="85726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8" name="object 38">
                <a:extLst>
                  <a:ext uri="{FF2B5EF4-FFF2-40B4-BE49-F238E27FC236}">
                    <a16:creationId xmlns:a16="http://schemas.microsoft.com/office/drawing/2014/main" id="{A4D9B7FC-F6E0-4B94-B634-C8636903BE62}"/>
                  </a:ext>
                </a:extLst>
              </p:cNvPr>
              <p:cNvSpPr/>
              <p:nvPr/>
            </p:nvSpPr>
            <p:spPr>
              <a:xfrm>
                <a:off x="10777173" y="16510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9" name="object 39">
                <a:extLst>
                  <a:ext uri="{FF2B5EF4-FFF2-40B4-BE49-F238E27FC236}">
                    <a16:creationId xmlns:a16="http://schemas.microsoft.com/office/drawing/2014/main" id="{6B3E5EA6-A156-49A7-BDD3-BFA48CD99C43}"/>
                  </a:ext>
                </a:extLst>
              </p:cNvPr>
              <p:cNvSpPr/>
              <p:nvPr/>
            </p:nvSpPr>
            <p:spPr>
              <a:xfrm>
                <a:off x="11013995" y="57534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0" name="object 40">
                <a:extLst>
                  <a:ext uri="{FF2B5EF4-FFF2-40B4-BE49-F238E27FC236}">
                    <a16:creationId xmlns:a16="http://schemas.microsoft.com/office/drawing/2014/main" id="{6140590B-BD3E-4384-B50F-08DF83542ED3}"/>
                  </a:ext>
                </a:extLst>
              </p:cNvPr>
              <p:cNvSpPr/>
              <p:nvPr/>
            </p:nvSpPr>
            <p:spPr>
              <a:xfrm>
                <a:off x="10288951" y="44743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1" name="object 41">
                <a:extLst>
                  <a:ext uri="{FF2B5EF4-FFF2-40B4-BE49-F238E27FC236}">
                    <a16:creationId xmlns:a16="http://schemas.microsoft.com/office/drawing/2014/main" id="{376CA591-0808-4A6F-A74D-04EE8DF9EA24}"/>
                  </a:ext>
                </a:extLst>
              </p:cNvPr>
              <p:cNvSpPr/>
              <p:nvPr/>
            </p:nvSpPr>
            <p:spPr>
              <a:xfrm>
                <a:off x="10587544" y="87408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2" name="object 42">
                <a:extLst>
                  <a:ext uri="{FF2B5EF4-FFF2-40B4-BE49-F238E27FC236}">
                    <a16:creationId xmlns:a16="http://schemas.microsoft.com/office/drawing/2014/main" id="{67C8D7B5-CE7E-4C11-8113-793AF7E15984}"/>
                  </a:ext>
                </a:extLst>
              </p:cNvPr>
              <p:cNvSpPr/>
              <p:nvPr/>
            </p:nvSpPr>
            <p:spPr>
              <a:xfrm>
                <a:off x="10715390" y="14867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3" name="Elipse 482">
                <a:extLst>
                  <a:ext uri="{FF2B5EF4-FFF2-40B4-BE49-F238E27FC236}">
                    <a16:creationId xmlns:a16="http://schemas.microsoft.com/office/drawing/2014/main" id="{9CC0F6F2-4ED4-4A85-BDF8-8A4520907D97}"/>
                  </a:ext>
                </a:extLst>
              </p:cNvPr>
              <p:cNvSpPr/>
              <p:nvPr/>
            </p:nvSpPr>
            <p:spPr>
              <a:xfrm>
                <a:off x="10327002" y="182785"/>
                <a:ext cx="667189" cy="692478"/>
              </a:xfrm>
              <a:prstGeom prst="ellipse">
                <a:avLst/>
              </a:prstGeom>
              <a:solidFill>
                <a:srgbClr val="0951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65%</a:t>
                </a:r>
              </a:p>
            </p:txBody>
          </p:sp>
        </p:grpSp>
        <p:sp>
          <p:nvSpPr>
            <p:cNvPr id="446" name="CuadroTexto 48">
              <a:extLst>
                <a:ext uri="{FF2B5EF4-FFF2-40B4-BE49-F238E27FC236}">
                  <a16:creationId xmlns:a16="http://schemas.microsoft.com/office/drawing/2014/main" id="{C91BD65A-DE9F-4EB3-831D-315EFB761ED3}"/>
                </a:ext>
              </a:extLst>
            </p:cNvPr>
            <p:cNvSpPr txBox="1"/>
            <p:nvPr/>
          </p:nvSpPr>
          <p:spPr>
            <a:xfrm>
              <a:off x="10191750" y="861981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SGID</a:t>
              </a:r>
              <a:endParaRPr lang="es-CO" sz="750" b="1"/>
            </a:p>
          </p:txBody>
        </p:sp>
      </p:grpSp>
      <p:grpSp>
        <p:nvGrpSpPr>
          <p:cNvPr id="484" name="Grupo 483">
            <a:extLst>
              <a:ext uri="{FF2B5EF4-FFF2-40B4-BE49-F238E27FC236}">
                <a16:creationId xmlns:a16="http://schemas.microsoft.com/office/drawing/2014/main" id="{59278F48-FC13-4443-A419-22D70C662374}"/>
              </a:ext>
            </a:extLst>
          </p:cNvPr>
          <p:cNvGrpSpPr/>
          <p:nvPr/>
        </p:nvGrpSpPr>
        <p:grpSpPr>
          <a:xfrm>
            <a:off x="3562923" y="3317521"/>
            <a:ext cx="864068" cy="806113"/>
            <a:chOff x="0" y="0"/>
            <a:chExt cx="980801" cy="968778"/>
          </a:xfrm>
        </p:grpSpPr>
        <p:grpSp>
          <p:nvGrpSpPr>
            <p:cNvPr id="485" name="Grupo 484">
              <a:extLst>
                <a:ext uri="{FF2B5EF4-FFF2-40B4-BE49-F238E27FC236}">
                  <a16:creationId xmlns:a16="http://schemas.microsoft.com/office/drawing/2014/main" id="{F21FBA79-E2FD-46F6-A8C3-52952A7EED97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487" name="object 7">
                <a:extLst>
                  <a:ext uri="{FF2B5EF4-FFF2-40B4-BE49-F238E27FC236}">
                    <a16:creationId xmlns:a16="http://schemas.microsoft.com/office/drawing/2014/main" id="{2C0375E2-CF2B-4EE7-A903-6E48EECD0FDD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8" name="object 8">
                <a:extLst>
                  <a:ext uri="{FF2B5EF4-FFF2-40B4-BE49-F238E27FC236}">
                    <a16:creationId xmlns:a16="http://schemas.microsoft.com/office/drawing/2014/main" id="{F4702D4B-921C-4131-A24F-84F3AC7E3DCE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9" name="object 9">
                <a:extLst>
                  <a:ext uri="{FF2B5EF4-FFF2-40B4-BE49-F238E27FC236}">
                    <a16:creationId xmlns:a16="http://schemas.microsoft.com/office/drawing/2014/main" id="{5E432203-28D2-4054-AB45-834AFE4D64FB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0" name="object 10">
                <a:extLst>
                  <a:ext uri="{FF2B5EF4-FFF2-40B4-BE49-F238E27FC236}">
                    <a16:creationId xmlns:a16="http://schemas.microsoft.com/office/drawing/2014/main" id="{3D06559E-0E3F-41D2-8EF0-EDFA6AC45205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1" name="object 11">
                <a:extLst>
                  <a:ext uri="{FF2B5EF4-FFF2-40B4-BE49-F238E27FC236}">
                    <a16:creationId xmlns:a16="http://schemas.microsoft.com/office/drawing/2014/main" id="{332D74D9-2B63-4874-911F-A851BA831E1D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2" name="object 12">
                <a:extLst>
                  <a:ext uri="{FF2B5EF4-FFF2-40B4-BE49-F238E27FC236}">
                    <a16:creationId xmlns:a16="http://schemas.microsoft.com/office/drawing/2014/main" id="{B5284553-E87C-411D-9832-842E0D32A2A6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3" name="object 13">
                <a:extLst>
                  <a:ext uri="{FF2B5EF4-FFF2-40B4-BE49-F238E27FC236}">
                    <a16:creationId xmlns:a16="http://schemas.microsoft.com/office/drawing/2014/main" id="{298063D1-7115-490D-B7DB-A508ABE2A230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4" name="object 14">
                <a:extLst>
                  <a:ext uri="{FF2B5EF4-FFF2-40B4-BE49-F238E27FC236}">
                    <a16:creationId xmlns:a16="http://schemas.microsoft.com/office/drawing/2014/main" id="{912E4879-B8DD-4BF4-9F76-39DFCEFBF4EA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5" name="object 15">
                <a:extLst>
                  <a:ext uri="{FF2B5EF4-FFF2-40B4-BE49-F238E27FC236}">
                    <a16:creationId xmlns:a16="http://schemas.microsoft.com/office/drawing/2014/main" id="{84A4D863-C154-4208-8FF8-1A3F4F1674A8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6" name="object 16">
                <a:extLst>
                  <a:ext uri="{FF2B5EF4-FFF2-40B4-BE49-F238E27FC236}">
                    <a16:creationId xmlns:a16="http://schemas.microsoft.com/office/drawing/2014/main" id="{4FB60E5E-3EBC-4633-9740-C9C7DB3968F4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7" name="object 17">
                <a:extLst>
                  <a:ext uri="{FF2B5EF4-FFF2-40B4-BE49-F238E27FC236}">
                    <a16:creationId xmlns:a16="http://schemas.microsoft.com/office/drawing/2014/main" id="{B7CCA8B8-B657-42EE-B1F5-FF8DF93EEC5D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8" name="object 18">
                <a:extLst>
                  <a:ext uri="{FF2B5EF4-FFF2-40B4-BE49-F238E27FC236}">
                    <a16:creationId xmlns:a16="http://schemas.microsoft.com/office/drawing/2014/main" id="{76FF62DE-E96B-4272-A237-8AC3FC96DB59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9" name="object 19">
                <a:extLst>
                  <a:ext uri="{FF2B5EF4-FFF2-40B4-BE49-F238E27FC236}">
                    <a16:creationId xmlns:a16="http://schemas.microsoft.com/office/drawing/2014/main" id="{7FC25760-68A0-4C65-995E-5FB3BB41522B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0" name="object 20">
                <a:extLst>
                  <a:ext uri="{FF2B5EF4-FFF2-40B4-BE49-F238E27FC236}">
                    <a16:creationId xmlns:a16="http://schemas.microsoft.com/office/drawing/2014/main" id="{99E581F0-9728-4002-8073-6DE18A708852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1" name="object 21">
                <a:extLst>
                  <a:ext uri="{FF2B5EF4-FFF2-40B4-BE49-F238E27FC236}">
                    <a16:creationId xmlns:a16="http://schemas.microsoft.com/office/drawing/2014/main" id="{9C36B047-C13E-4B37-8C17-46F97C455093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2" name="object 22">
                <a:extLst>
                  <a:ext uri="{FF2B5EF4-FFF2-40B4-BE49-F238E27FC236}">
                    <a16:creationId xmlns:a16="http://schemas.microsoft.com/office/drawing/2014/main" id="{4BCC2E2A-8A9F-4DC4-813D-D89E16C1FACE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3" name="object 23">
                <a:extLst>
                  <a:ext uri="{FF2B5EF4-FFF2-40B4-BE49-F238E27FC236}">
                    <a16:creationId xmlns:a16="http://schemas.microsoft.com/office/drawing/2014/main" id="{72C70D6A-46A4-4332-8107-5CD4B9C101DE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4" name="object 24">
                <a:extLst>
                  <a:ext uri="{FF2B5EF4-FFF2-40B4-BE49-F238E27FC236}">
                    <a16:creationId xmlns:a16="http://schemas.microsoft.com/office/drawing/2014/main" id="{E6055F69-D337-48AC-BE26-11B6ADC68787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5" name="object 25">
                <a:extLst>
                  <a:ext uri="{FF2B5EF4-FFF2-40B4-BE49-F238E27FC236}">
                    <a16:creationId xmlns:a16="http://schemas.microsoft.com/office/drawing/2014/main" id="{9702CDC9-74E0-4718-91EE-377D801266F2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6" name="object 26">
                <a:extLst>
                  <a:ext uri="{FF2B5EF4-FFF2-40B4-BE49-F238E27FC236}">
                    <a16:creationId xmlns:a16="http://schemas.microsoft.com/office/drawing/2014/main" id="{7A94979B-5BAD-4104-81D5-1B38EF8DC2D9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7" name="object 27">
                <a:extLst>
                  <a:ext uri="{FF2B5EF4-FFF2-40B4-BE49-F238E27FC236}">
                    <a16:creationId xmlns:a16="http://schemas.microsoft.com/office/drawing/2014/main" id="{ED329899-7E02-483A-AEB3-6883644DEF78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8" name="object 28">
                <a:extLst>
                  <a:ext uri="{FF2B5EF4-FFF2-40B4-BE49-F238E27FC236}">
                    <a16:creationId xmlns:a16="http://schemas.microsoft.com/office/drawing/2014/main" id="{ED5E04BC-5D8B-4894-A9BE-8C6FA3CD79D0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9" name="object 29">
                <a:extLst>
                  <a:ext uri="{FF2B5EF4-FFF2-40B4-BE49-F238E27FC236}">
                    <a16:creationId xmlns:a16="http://schemas.microsoft.com/office/drawing/2014/main" id="{D3C8EF14-6D71-435F-8E4E-6A5C5DB35D46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0" name="object 30">
                <a:extLst>
                  <a:ext uri="{FF2B5EF4-FFF2-40B4-BE49-F238E27FC236}">
                    <a16:creationId xmlns:a16="http://schemas.microsoft.com/office/drawing/2014/main" id="{AD48BA5D-3F76-43CC-A75C-9BB13D2019C7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1" name="object 31">
                <a:extLst>
                  <a:ext uri="{FF2B5EF4-FFF2-40B4-BE49-F238E27FC236}">
                    <a16:creationId xmlns:a16="http://schemas.microsoft.com/office/drawing/2014/main" id="{A613F8AA-2EC1-41E5-BFD0-65180A4C855F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2" name="object 32">
                <a:extLst>
                  <a:ext uri="{FF2B5EF4-FFF2-40B4-BE49-F238E27FC236}">
                    <a16:creationId xmlns:a16="http://schemas.microsoft.com/office/drawing/2014/main" id="{5FE06D09-B9E1-40F5-9625-B51420BE96E2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3" name="object 33">
                <a:extLst>
                  <a:ext uri="{FF2B5EF4-FFF2-40B4-BE49-F238E27FC236}">
                    <a16:creationId xmlns:a16="http://schemas.microsoft.com/office/drawing/2014/main" id="{B26F0044-ABE0-4C31-BCCB-64E1EE837AD7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4" name="object 34">
                <a:extLst>
                  <a:ext uri="{FF2B5EF4-FFF2-40B4-BE49-F238E27FC236}">
                    <a16:creationId xmlns:a16="http://schemas.microsoft.com/office/drawing/2014/main" id="{144A81EE-383E-4ACA-B377-2B1A4D8A16E3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5" name="object 35">
                <a:extLst>
                  <a:ext uri="{FF2B5EF4-FFF2-40B4-BE49-F238E27FC236}">
                    <a16:creationId xmlns:a16="http://schemas.microsoft.com/office/drawing/2014/main" id="{A27B8F10-90F8-4A3B-B817-25B54CE37123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6" name="object 36">
                <a:extLst>
                  <a:ext uri="{FF2B5EF4-FFF2-40B4-BE49-F238E27FC236}">
                    <a16:creationId xmlns:a16="http://schemas.microsoft.com/office/drawing/2014/main" id="{F1F9FDA1-F7BE-40A9-8B8B-2AC4447AA58D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7" name="object 37">
                <a:extLst>
                  <a:ext uri="{FF2B5EF4-FFF2-40B4-BE49-F238E27FC236}">
                    <a16:creationId xmlns:a16="http://schemas.microsoft.com/office/drawing/2014/main" id="{10E83425-3773-475C-A43F-DB4C73D2E5AA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8" name="object 38">
                <a:extLst>
                  <a:ext uri="{FF2B5EF4-FFF2-40B4-BE49-F238E27FC236}">
                    <a16:creationId xmlns:a16="http://schemas.microsoft.com/office/drawing/2014/main" id="{1D89EF12-E15C-445D-836C-AC67427947A8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9" name="object 39">
                <a:extLst>
                  <a:ext uri="{FF2B5EF4-FFF2-40B4-BE49-F238E27FC236}">
                    <a16:creationId xmlns:a16="http://schemas.microsoft.com/office/drawing/2014/main" id="{0DE23160-3B5F-4CCA-A799-F37A29AE8676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0" name="object 40">
                <a:extLst>
                  <a:ext uri="{FF2B5EF4-FFF2-40B4-BE49-F238E27FC236}">
                    <a16:creationId xmlns:a16="http://schemas.microsoft.com/office/drawing/2014/main" id="{5024D45B-A3DD-405A-826D-5DA677C66437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1" name="object 41">
                <a:extLst>
                  <a:ext uri="{FF2B5EF4-FFF2-40B4-BE49-F238E27FC236}">
                    <a16:creationId xmlns:a16="http://schemas.microsoft.com/office/drawing/2014/main" id="{807D9C6D-4297-46A8-A41C-8A18364D0126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2" name="object 42">
                <a:extLst>
                  <a:ext uri="{FF2B5EF4-FFF2-40B4-BE49-F238E27FC236}">
                    <a16:creationId xmlns:a16="http://schemas.microsoft.com/office/drawing/2014/main" id="{1EFDF5A2-C5A7-40F9-902E-C19F36D9D726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3" name="Elipse 522">
                <a:extLst>
                  <a:ext uri="{FF2B5EF4-FFF2-40B4-BE49-F238E27FC236}">
                    <a16:creationId xmlns:a16="http://schemas.microsoft.com/office/drawing/2014/main" id="{168F5E5F-A696-4DA8-976D-E21334E59C4D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55%</a:t>
                </a:r>
              </a:p>
            </p:txBody>
          </p:sp>
        </p:grpSp>
        <p:sp>
          <p:nvSpPr>
            <p:cNvPr id="486" name="CuadroTexto 48">
              <a:extLst>
                <a:ext uri="{FF2B5EF4-FFF2-40B4-BE49-F238E27FC236}">
                  <a16:creationId xmlns:a16="http://schemas.microsoft.com/office/drawing/2014/main" id="{89E58ED0-F313-477C-8C4B-0FD5B0757662}"/>
                </a:ext>
              </a:extLst>
            </p:cNvPr>
            <p:cNvSpPr txBox="1"/>
            <p:nvPr/>
          </p:nvSpPr>
          <p:spPr>
            <a:xfrm>
              <a:off x="0" y="719107"/>
              <a:ext cx="980801" cy="24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Bus</a:t>
              </a:r>
              <a:endParaRPr lang="es-CO" sz="750" b="1"/>
            </a:p>
          </p:txBody>
        </p:sp>
      </p:grpSp>
    </p:spTree>
    <p:extLst>
      <p:ext uri="{BB962C8B-B14F-4D97-AF65-F5344CB8AC3E}">
        <p14:creationId xmlns:p14="http://schemas.microsoft.com/office/powerpoint/2010/main" val="2671068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41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71638" y="2507696"/>
            <a:ext cx="8200724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¿Qué es ser Ágil?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E6DE082-874F-7A45-8207-13CE49C7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3550" y="1347049"/>
            <a:ext cx="1256900" cy="12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7798A1-BA18-486E-8BB1-69028791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5" y="801243"/>
            <a:ext cx="6315075" cy="29405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D9900C-DC2B-43FD-87BF-9109C56D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4040285"/>
            <a:ext cx="4972050" cy="11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6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89175" cy="424891"/>
            <a:chOff x="6495493" y="1505659"/>
            <a:chExt cx="2589175" cy="424890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24773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400" dirty="0" err="1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ncpuentes</a:t>
              </a: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kumimoji="0" lang="es-CO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F2D8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stefanini.com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Carolina 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Gutierrez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esultado de imagen para universidad distrital">
            <a:extLst>
              <a:ext uri="{FF2B5EF4-FFF2-40B4-BE49-F238E27FC236}">
                <a16:creationId xmlns:a16="http://schemas.microsoft.com/office/drawing/2014/main" id="{96EE4A9C-82AC-4FBC-BC95-1684EE1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17" y="1577565"/>
            <a:ext cx="1238250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para secretaria de salud distrital">
            <a:extLst>
              <a:ext uri="{FF2B5EF4-FFF2-40B4-BE49-F238E27FC236}">
                <a16:creationId xmlns:a16="http://schemas.microsoft.com/office/drawing/2014/main" id="{077C24C2-0B81-4CFC-9752-53813C06E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Picture 8" descr="grÃ¡fica alusiva a SecretarÃ­a Distrital de Salud">
            <a:extLst>
              <a:ext uri="{FF2B5EF4-FFF2-40B4-BE49-F238E27FC236}">
                <a16:creationId xmlns:a16="http://schemas.microsoft.com/office/drawing/2014/main" id="{79E3E2E1-5B01-47CB-A47E-E5599A7A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450731"/>
            <a:ext cx="1682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n para telefonica">
            <a:extLst>
              <a:ext uri="{FF2B5EF4-FFF2-40B4-BE49-F238E27FC236}">
                <a16:creationId xmlns:a16="http://schemas.microsoft.com/office/drawing/2014/main" id="{2F087C4F-6460-44B5-BC09-D83D0930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8669"/>
            <a:ext cx="2676525" cy="9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F63C2631-E0EA-419D-8053-86377F9A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96" y="3124986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1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r="2107" b="11000"/>
          <a:stretch/>
        </p:blipFill>
        <p:spPr>
          <a:xfrm>
            <a:off x="2403298" y="635936"/>
            <a:ext cx="4174148" cy="44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49" name="Rectangle 10">
            <a:extLst>
              <a:ext uri="{FF2B5EF4-FFF2-40B4-BE49-F238E27FC236}">
                <a16:creationId xmlns:a16="http://schemas.microsoft.com/office/drawing/2014/main" id="{29FCCEB8-A1CB-46AC-8333-FDB410C58416}"/>
              </a:ext>
            </a:extLst>
          </p:cNvPr>
          <p:cNvSpPr/>
          <p:nvPr/>
        </p:nvSpPr>
        <p:spPr>
          <a:xfrm>
            <a:off x="1449598" y="1456053"/>
            <a:ext cx="305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la sesión cumpliendo los horarios y evitando salir y entrar del salón</a:t>
            </a:r>
            <a:endParaRPr lang="es-CO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A67907BA-FA7F-47ED-A7FD-76CD07C8F4B3}"/>
              </a:ext>
            </a:extLst>
          </p:cNvPr>
          <p:cNvSpPr/>
          <p:nvPr/>
        </p:nvSpPr>
        <p:spPr>
          <a:xfrm>
            <a:off x="5428022" y="1444512"/>
            <a:ext cx="2589562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defTabSz="514350">
              <a:defRPr/>
            </a:pPr>
            <a:r>
              <a:rPr lang="es-ES" sz="1200" kern="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recibir y hacer llamadas telefónicos, o utilizar el chat</a:t>
            </a: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A1F467AF-A687-49F7-8548-6DA2DED87077}"/>
              </a:ext>
            </a:extLst>
          </p:cNvPr>
          <p:cNvSpPr/>
          <p:nvPr/>
        </p:nvSpPr>
        <p:spPr>
          <a:xfrm>
            <a:off x="1471076" y="2256916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celular en silencio</a:t>
            </a: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E513950F-1684-4F71-B4E6-A302902BEC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916" y="1783616"/>
            <a:ext cx="223554" cy="222750"/>
          </a:xfrm>
          <a:custGeom>
            <a:avLst/>
            <a:gdLst>
              <a:gd name="T0" fmla="*/ 129 w 132"/>
              <a:gd name="T1" fmla="*/ 3 h 131"/>
              <a:gd name="T2" fmla="*/ 118 w 132"/>
              <a:gd name="T3" fmla="*/ 3 h 131"/>
              <a:gd name="T4" fmla="*/ 3 w 132"/>
              <a:gd name="T5" fmla="*/ 118 h 131"/>
              <a:gd name="T6" fmla="*/ 3 w 132"/>
              <a:gd name="T7" fmla="*/ 129 h 131"/>
              <a:gd name="T8" fmla="*/ 8 w 132"/>
              <a:gd name="T9" fmla="*/ 131 h 131"/>
              <a:gd name="T10" fmla="*/ 14 w 132"/>
              <a:gd name="T11" fmla="*/ 129 h 131"/>
              <a:gd name="T12" fmla="*/ 129 w 132"/>
              <a:gd name="T13" fmla="*/ 13 h 131"/>
              <a:gd name="T14" fmla="*/ 129 w 132"/>
              <a:gd name="T15" fmla="*/ 3 h 131"/>
              <a:gd name="T16" fmla="*/ 97 w 132"/>
              <a:gd name="T17" fmla="*/ 60 h 131"/>
              <a:gd name="T18" fmla="*/ 109 w 132"/>
              <a:gd name="T19" fmla="*/ 88 h 131"/>
              <a:gd name="T20" fmla="*/ 81 w 132"/>
              <a:gd name="T21" fmla="*/ 76 h 131"/>
              <a:gd name="T22" fmla="*/ 40 w 132"/>
              <a:gd name="T23" fmla="*/ 117 h 131"/>
              <a:gd name="T24" fmla="*/ 118 w 132"/>
              <a:gd name="T25" fmla="*/ 95 h 131"/>
              <a:gd name="T26" fmla="*/ 104 w 132"/>
              <a:gd name="T27" fmla="*/ 52 h 131"/>
              <a:gd name="T28" fmla="*/ 97 w 132"/>
              <a:gd name="T29" fmla="*/ 60 h 131"/>
              <a:gd name="T30" fmla="*/ 56 w 132"/>
              <a:gd name="T31" fmla="*/ 50 h 131"/>
              <a:gd name="T32" fmla="*/ 47 w 132"/>
              <a:gd name="T33" fmla="*/ 26 h 131"/>
              <a:gd name="T34" fmla="*/ 71 w 132"/>
              <a:gd name="T35" fmla="*/ 35 h 131"/>
              <a:gd name="T36" fmla="*/ 79 w 132"/>
              <a:gd name="T37" fmla="*/ 28 h 131"/>
              <a:gd name="T38" fmla="*/ 40 w 132"/>
              <a:gd name="T39" fmla="*/ 17 h 131"/>
              <a:gd name="T40" fmla="*/ 16 w 132"/>
              <a:gd name="T41" fmla="*/ 90 h 131"/>
              <a:gd name="T42" fmla="*/ 56 w 132"/>
              <a:gd name="T43" fmla="*/ 5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1">
                <a:moveTo>
                  <a:pt x="129" y="3"/>
                </a:moveTo>
                <a:cubicBezTo>
                  <a:pt x="126" y="0"/>
                  <a:pt x="121" y="0"/>
                  <a:pt x="118" y="3"/>
                </a:cubicBezTo>
                <a:cubicBezTo>
                  <a:pt x="3" y="118"/>
                  <a:pt x="3" y="118"/>
                  <a:pt x="3" y="118"/>
                </a:cubicBezTo>
                <a:cubicBezTo>
                  <a:pt x="0" y="121"/>
                  <a:pt x="0" y="126"/>
                  <a:pt x="3" y="129"/>
                </a:cubicBezTo>
                <a:cubicBezTo>
                  <a:pt x="5" y="130"/>
                  <a:pt x="7" y="131"/>
                  <a:pt x="8" y="131"/>
                </a:cubicBezTo>
                <a:cubicBezTo>
                  <a:pt x="10" y="131"/>
                  <a:pt x="12" y="130"/>
                  <a:pt x="14" y="12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2" y="10"/>
                  <a:pt x="132" y="6"/>
                  <a:pt x="129" y="3"/>
                </a:cubicBezTo>
                <a:close/>
                <a:moveTo>
                  <a:pt x="97" y="60"/>
                </a:moveTo>
                <a:cubicBezTo>
                  <a:pt x="107" y="74"/>
                  <a:pt x="110" y="86"/>
                  <a:pt x="109" y="88"/>
                </a:cubicBezTo>
                <a:cubicBezTo>
                  <a:pt x="107" y="89"/>
                  <a:pt x="95" y="86"/>
                  <a:pt x="81" y="76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71" y="130"/>
                  <a:pt x="111" y="102"/>
                  <a:pt x="118" y="95"/>
                </a:cubicBezTo>
                <a:cubicBezTo>
                  <a:pt x="125" y="88"/>
                  <a:pt x="119" y="70"/>
                  <a:pt x="104" y="52"/>
                </a:cubicBezTo>
                <a:lnTo>
                  <a:pt x="97" y="60"/>
                </a:lnTo>
                <a:close/>
                <a:moveTo>
                  <a:pt x="56" y="50"/>
                </a:moveTo>
                <a:cubicBezTo>
                  <a:pt x="48" y="38"/>
                  <a:pt x="46" y="28"/>
                  <a:pt x="47" y="26"/>
                </a:cubicBezTo>
                <a:cubicBezTo>
                  <a:pt x="49" y="25"/>
                  <a:pt x="59" y="27"/>
                  <a:pt x="71" y="35"/>
                </a:cubicBezTo>
                <a:cubicBezTo>
                  <a:pt x="79" y="28"/>
                  <a:pt x="79" y="28"/>
                  <a:pt x="79" y="28"/>
                </a:cubicBezTo>
                <a:cubicBezTo>
                  <a:pt x="62" y="15"/>
                  <a:pt x="47" y="10"/>
                  <a:pt x="40" y="17"/>
                </a:cubicBezTo>
                <a:cubicBezTo>
                  <a:pt x="33" y="24"/>
                  <a:pt x="7" y="60"/>
                  <a:pt x="16" y="90"/>
                </a:cubicBezTo>
                <a:lnTo>
                  <a:pt x="56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algn="just" defTabSz="514350">
              <a:defRPr/>
            </a:pPr>
            <a:endParaRPr lang="en-US" sz="76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6BA1855E-43FB-4E4E-8435-6B00B41F624F}"/>
              </a:ext>
            </a:extLst>
          </p:cNvPr>
          <p:cNvSpPr/>
          <p:nvPr/>
        </p:nvSpPr>
        <p:spPr>
          <a:xfrm>
            <a:off x="5444137" y="2245374"/>
            <a:ext cx="2376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desarrollar tareas paralelas a la sesión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3EAB31EC-4DC4-4AFE-B31F-1572479FBFE0}"/>
              </a:ext>
            </a:extLst>
          </p:cNvPr>
          <p:cNvSpPr/>
          <p:nvPr/>
        </p:nvSpPr>
        <p:spPr>
          <a:xfrm>
            <a:off x="1449598" y="3029853"/>
            <a:ext cx="2809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a los otros interlocutores, evitando conversaciones separadas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ABCDFB0-6681-4020-B650-D5CA98824F11}"/>
              </a:ext>
            </a:extLst>
          </p:cNvPr>
          <p:cNvSpPr/>
          <p:nvPr/>
        </p:nvSpPr>
        <p:spPr>
          <a:xfrm>
            <a:off x="5444137" y="3018311"/>
            <a:ext cx="204252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la palabra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7691AFF2-1D03-46F6-BBEB-3E2425E80545}"/>
              </a:ext>
            </a:extLst>
          </p:cNvPr>
          <p:cNvSpPr/>
          <p:nvPr/>
        </p:nvSpPr>
        <p:spPr>
          <a:xfrm>
            <a:off x="1475516" y="3782469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una participación activa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B0DD1A9-5812-451E-A88F-75628CFE582F}"/>
              </a:ext>
            </a:extLst>
          </p:cNvPr>
          <p:cNvSpPr/>
          <p:nvPr/>
        </p:nvSpPr>
        <p:spPr>
          <a:xfrm>
            <a:off x="5444137" y="3770927"/>
            <a:ext cx="2376886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Valorar la opinión de todos </a:t>
            </a:r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hacer comentarios constructivos</a:t>
            </a:r>
          </a:p>
        </p:txBody>
      </p:sp>
      <p:grpSp>
        <p:nvGrpSpPr>
          <p:cNvPr id="58" name="Group 325">
            <a:extLst>
              <a:ext uri="{FF2B5EF4-FFF2-40B4-BE49-F238E27FC236}">
                <a16:creationId xmlns:a16="http://schemas.microsoft.com/office/drawing/2014/main" id="{AF6F2EB3-C8AA-462C-AD9E-E94DF64E70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382" y="1378263"/>
            <a:ext cx="558929" cy="560572"/>
            <a:chOff x="5044" y="1157"/>
            <a:chExt cx="340" cy="341"/>
          </a:xfrm>
          <a:solidFill>
            <a:srgbClr val="BA2F7D"/>
          </a:solidFill>
        </p:grpSpPr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97892DB9-2C19-4741-9177-99D91625A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" y="1157"/>
              <a:ext cx="340" cy="341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067FC8F1-46ED-4469-AB3D-F74924E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1221"/>
              <a:ext cx="188" cy="213"/>
            </a:xfrm>
            <a:custGeom>
              <a:avLst/>
              <a:gdLst>
                <a:gd name="T0" fmla="*/ 149 w 284"/>
                <a:gd name="T1" fmla="*/ 106 h 320"/>
                <a:gd name="T2" fmla="*/ 149 w 284"/>
                <a:gd name="T3" fmla="*/ 181 h 320"/>
                <a:gd name="T4" fmla="*/ 139 w 284"/>
                <a:gd name="T5" fmla="*/ 192 h 320"/>
                <a:gd name="T6" fmla="*/ 128 w 284"/>
                <a:gd name="T7" fmla="*/ 181 h 320"/>
                <a:gd name="T8" fmla="*/ 128 w 284"/>
                <a:gd name="T9" fmla="*/ 106 h 320"/>
                <a:gd name="T10" fmla="*/ 139 w 284"/>
                <a:gd name="T11" fmla="*/ 96 h 320"/>
                <a:gd name="T12" fmla="*/ 149 w 284"/>
                <a:gd name="T13" fmla="*/ 106 h 320"/>
                <a:gd name="T14" fmla="*/ 280 w 284"/>
                <a:gd name="T15" fmla="*/ 64 h 320"/>
                <a:gd name="T16" fmla="*/ 280 w 284"/>
                <a:gd name="T17" fmla="*/ 79 h 320"/>
                <a:gd name="T18" fmla="*/ 272 w 284"/>
                <a:gd name="T19" fmla="*/ 82 h 320"/>
                <a:gd name="T20" fmla="*/ 265 w 284"/>
                <a:gd name="T21" fmla="*/ 79 h 320"/>
                <a:gd name="T22" fmla="*/ 250 w 284"/>
                <a:gd name="T23" fmla="*/ 64 h 320"/>
                <a:gd name="T24" fmla="*/ 233 w 284"/>
                <a:gd name="T25" fmla="*/ 80 h 320"/>
                <a:gd name="T26" fmla="*/ 277 w 284"/>
                <a:gd name="T27" fmla="*/ 181 h 320"/>
                <a:gd name="T28" fmla="*/ 139 w 284"/>
                <a:gd name="T29" fmla="*/ 320 h 320"/>
                <a:gd name="T30" fmla="*/ 0 w 284"/>
                <a:gd name="T31" fmla="*/ 181 h 320"/>
                <a:gd name="T32" fmla="*/ 128 w 284"/>
                <a:gd name="T33" fmla="*/ 43 h 320"/>
                <a:gd name="T34" fmla="*/ 128 w 284"/>
                <a:gd name="T35" fmla="*/ 21 h 320"/>
                <a:gd name="T36" fmla="*/ 107 w 284"/>
                <a:gd name="T37" fmla="*/ 21 h 320"/>
                <a:gd name="T38" fmla="*/ 96 w 284"/>
                <a:gd name="T39" fmla="*/ 10 h 320"/>
                <a:gd name="T40" fmla="*/ 107 w 284"/>
                <a:gd name="T41" fmla="*/ 0 h 320"/>
                <a:gd name="T42" fmla="*/ 171 w 284"/>
                <a:gd name="T43" fmla="*/ 0 h 320"/>
                <a:gd name="T44" fmla="*/ 181 w 284"/>
                <a:gd name="T45" fmla="*/ 10 h 320"/>
                <a:gd name="T46" fmla="*/ 171 w 284"/>
                <a:gd name="T47" fmla="*/ 21 h 320"/>
                <a:gd name="T48" fmla="*/ 149 w 284"/>
                <a:gd name="T49" fmla="*/ 21 h 320"/>
                <a:gd name="T50" fmla="*/ 149 w 284"/>
                <a:gd name="T51" fmla="*/ 43 h 320"/>
                <a:gd name="T52" fmla="*/ 217 w 284"/>
                <a:gd name="T53" fmla="*/ 67 h 320"/>
                <a:gd name="T54" fmla="*/ 235 w 284"/>
                <a:gd name="T55" fmla="*/ 49 h 320"/>
                <a:gd name="T56" fmla="*/ 220 w 284"/>
                <a:gd name="T57" fmla="*/ 33 h 320"/>
                <a:gd name="T58" fmla="*/ 220 w 284"/>
                <a:gd name="T59" fmla="*/ 18 h 320"/>
                <a:gd name="T60" fmla="*/ 235 w 284"/>
                <a:gd name="T61" fmla="*/ 18 h 320"/>
                <a:gd name="T62" fmla="*/ 280 w 284"/>
                <a:gd name="T63" fmla="*/ 64 h 320"/>
                <a:gd name="T64" fmla="*/ 139 w 284"/>
                <a:gd name="T65" fmla="*/ 64 h 320"/>
                <a:gd name="T66" fmla="*/ 21 w 284"/>
                <a:gd name="T67" fmla="*/ 181 h 320"/>
                <a:gd name="T68" fmla="*/ 139 w 284"/>
                <a:gd name="T69" fmla="*/ 298 h 320"/>
                <a:gd name="T70" fmla="*/ 256 w 284"/>
                <a:gd name="T71" fmla="*/ 181 h 320"/>
                <a:gd name="T72" fmla="*/ 139 w 284"/>
                <a:gd name="T73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320">
                  <a:moveTo>
                    <a:pt x="149" y="106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49" y="187"/>
                    <a:pt x="145" y="192"/>
                    <a:pt x="139" y="192"/>
                  </a:cubicBezTo>
                  <a:cubicBezTo>
                    <a:pt x="133" y="192"/>
                    <a:pt x="128" y="187"/>
                    <a:pt x="128" y="181"/>
                  </a:cubicBezTo>
                  <a:cubicBezTo>
                    <a:pt x="128" y="106"/>
                    <a:pt x="128" y="106"/>
                    <a:pt x="128" y="106"/>
                  </a:cubicBezTo>
                  <a:cubicBezTo>
                    <a:pt x="128" y="100"/>
                    <a:pt x="133" y="96"/>
                    <a:pt x="139" y="96"/>
                  </a:cubicBezTo>
                  <a:cubicBezTo>
                    <a:pt x="145" y="96"/>
                    <a:pt x="149" y="100"/>
                    <a:pt x="149" y="106"/>
                  </a:cubicBezTo>
                  <a:close/>
                  <a:moveTo>
                    <a:pt x="280" y="64"/>
                  </a:moveTo>
                  <a:cubicBezTo>
                    <a:pt x="284" y="68"/>
                    <a:pt x="284" y="75"/>
                    <a:pt x="280" y="79"/>
                  </a:cubicBezTo>
                  <a:cubicBezTo>
                    <a:pt x="278" y="81"/>
                    <a:pt x="275" y="82"/>
                    <a:pt x="272" y="82"/>
                  </a:cubicBezTo>
                  <a:cubicBezTo>
                    <a:pt x="270" y="82"/>
                    <a:pt x="267" y="81"/>
                    <a:pt x="265" y="7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60" y="105"/>
                    <a:pt x="277" y="141"/>
                    <a:pt x="277" y="181"/>
                  </a:cubicBezTo>
                  <a:cubicBezTo>
                    <a:pt x="277" y="257"/>
                    <a:pt x="215" y="320"/>
                    <a:pt x="139" y="320"/>
                  </a:cubicBezTo>
                  <a:cubicBezTo>
                    <a:pt x="62" y="320"/>
                    <a:pt x="0" y="257"/>
                    <a:pt x="0" y="181"/>
                  </a:cubicBezTo>
                  <a:cubicBezTo>
                    <a:pt x="0" y="108"/>
                    <a:pt x="57" y="48"/>
                    <a:pt x="128" y="4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1" y="21"/>
                    <a:pt x="96" y="16"/>
                    <a:pt x="96" y="10"/>
                  </a:cubicBezTo>
                  <a:cubicBezTo>
                    <a:pt x="96" y="4"/>
                    <a:pt x="101" y="0"/>
                    <a:pt x="10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7" y="0"/>
                    <a:pt x="181" y="4"/>
                    <a:pt x="181" y="10"/>
                  </a:cubicBezTo>
                  <a:cubicBezTo>
                    <a:pt x="181" y="16"/>
                    <a:pt x="177" y="21"/>
                    <a:pt x="171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74" y="45"/>
                    <a:pt x="197" y="53"/>
                    <a:pt x="217" y="67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5" y="29"/>
                    <a:pt x="215" y="23"/>
                    <a:pt x="220" y="18"/>
                  </a:cubicBezTo>
                  <a:cubicBezTo>
                    <a:pt x="224" y="14"/>
                    <a:pt x="231" y="14"/>
                    <a:pt x="235" y="18"/>
                  </a:cubicBezTo>
                  <a:lnTo>
                    <a:pt x="280" y="64"/>
                  </a:lnTo>
                  <a:close/>
                  <a:moveTo>
                    <a:pt x="139" y="64"/>
                  </a:moveTo>
                  <a:cubicBezTo>
                    <a:pt x="74" y="64"/>
                    <a:pt x="21" y="116"/>
                    <a:pt x="21" y="181"/>
                  </a:cubicBezTo>
                  <a:cubicBezTo>
                    <a:pt x="21" y="246"/>
                    <a:pt x="74" y="298"/>
                    <a:pt x="139" y="298"/>
                  </a:cubicBezTo>
                  <a:cubicBezTo>
                    <a:pt x="203" y="298"/>
                    <a:pt x="256" y="246"/>
                    <a:pt x="256" y="181"/>
                  </a:cubicBezTo>
                  <a:cubicBezTo>
                    <a:pt x="256" y="116"/>
                    <a:pt x="203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721">
            <a:extLst>
              <a:ext uri="{FF2B5EF4-FFF2-40B4-BE49-F238E27FC236}">
                <a16:creationId xmlns:a16="http://schemas.microsoft.com/office/drawing/2014/main" id="{C2049117-8251-4238-9C9C-BFA653E4AE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882" y="2146989"/>
            <a:ext cx="560269" cy="561917"/>
            <a:chOff x="5832" y="2619"/>
            <a:chExt cx="340" cy="341"/>
          </a:xfrm>
          <a:solidFill>
            <a:srgbClr val="A17DAE"/>
          </a:solidFill>
        </p:grpSpPr>
        <p:sp>
          <p:nvSpPr>
            <p:cNvPr id="62" name="Freeform 722">
              <a:extLst>
                <a:ext uri="{FF2B5EF4-FFF2-40B4-BE49-F238E27FC236}">
                  <a16:creationId xmlns:a16="http://schemas.microsoft.com/office/drawing/2014/main" id="{F2BE6B7B-C4D9-4A8B-83CC-9982169B4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6" y="2704"/>
              <a:ext cx="106" cy="171"/>
            </a:xfrm>
            <a:custGeom>
              <a:avLst/>
              <a:gdLst>
                <a:gd name="T0" fmla="*/ 153 w 160"/>
                <a:gd name="T1" fmla="*/ 2 h 257"/>
                <a:gd name="T2" fmla="*/ 142 w 160"/>
                <a:gd name="T3" fmla="*/ 3 h 257"/>
                <a:gd name="T4" fmla="*/ 60 w 160"/>
                <a:gd name="T5" fmla="*/ 75 h 257"/>
                <a:gd name="T6" fmla="*/ 10 w 160"/>
                <a:gd name="T7" fmla="*/ 75 h 257"/>
                <a:gd name="T8" fmla="*/ 0 w 160"/>
                <a:gd name="T9" fmla="*/ 86 h 257"/>
                <a:gd name="T10" fmla="*/ 0 w 160"/>
                <a:gd name="T11" fmla="*/ 171 h 257"/>
                <a:gd name="T12" fmla="*/ 10 w 160"/>
                <a:gd name="T13" fmla="*/ 182 h 257"/>
                <a:gd name="T14" fmla="*/ 60 w 160"/>
                <a:gd name="T15" fmla="*/ 182 h 257"/>
                <a:gd name="T16" fmla="*/ 142 w 160"/>
                <a:gd name="T17" fmla="*/ 254 h 257"/>
                <a:gd name="T18" fmla="*/ 149 w 160"/>
                <a:gd name="T19" fmla="*/ 257 h 257"/>
                <a:gd name="T20" fmla="*/ 153 w 160"/>
                <a:gd name="T21" fmla="*/ 256 h 257"/>
                <a:gd name="T22" fmla="*/ 160 w 160"/>
                <a:gd name="T23" fmla="*/ 246 h 257"/>
                <a:gd name="T24" fmla="*/ 160 w 160"/>
                <a:gd name="T25" fmla="*/ 11 h 257"/>
                <a:gd name="T26" fmla="*/ 153 w 160"/>
                <a:gd name="T27" fmla="*/ 2 h 257"/>
                <a:gd name="T28" fmla="*/ 138 w 160"/>
                <a:gd name="T29" fmla="*/ 222 h 257"/>
                <a:gd name="T30" fmla="*/ 71 w 160"/>
                <a:gd name="T31" fmla="*/ 163 h 257"/>
                <a:gd name="T32" fmla="*/ 64 w 160"/>
                <a:gd name="T33" fmla="*/ 161 h 257"/>
                <a:gd name="T34" fmla="*/ 21 w 160"/>
                <a:gd name="T35" fmla="*/ 161 h 257"/>
                <a:gd name="T36" fmla="*/ 21 w 160"/>
                <a:gd name="T37" fmla="*/ 97 h 257"/>
                <a:gd name="T38" fmla="*/ 64 w 160"/>
                <a:gd name="T39" fmla="*/ 97 h 257"/>
                <a:gd name="T40" fmla="*/ 71 w 160"/>
                <a:gd name="T41" fmla="*/ 94 h 257"/>
                <a:gd name="T42" fmla="*/ 138 w 160"/>
                <a:gd name="T43" fmla="*/ 35 h 257"/>
                <a:gd name="T44" fmla="*/ 138 w 160"/>
                <a:gd name="T45" fmla="*/ 2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7">
                  <a:moveTo>
                    <a:pt x="153" y="2"/>
                  </a:moveTo>
                  <a:cubicBezTo>
                    <a:pt x="150" y="0"/>
                    <a:pt x="145" y="1"/>
                    <a:pt x="142" y="3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4" y="75"/>
                    <a:pt x="0" y="80"/>
                    <a:pt x="0" y="8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7"/>
                    <a:pt x="4" y="182"/>
                    <a:pt x="10" y="182"/>
                  </a:cubicBezTo>
                  <a:cubicBezTo>
                    <a:pt x="60" y="182"/>
                    <a:pt x="60" y="182"/>
                    <a:pt x="60" y="18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4" y="256"/>
                    <a:pt x="146" y="257"/>
                    <a:pt x="149" y="257"/>
                  </a:cubicBezTo>
                  <a:cubicBezTo>
                    <a:pt x="150" y="257"/>
                    <a:pt x="152" y="256"/>
                    <a:pt x="153" y="256"/>
                  </a:cubicBezTo>
                  <a:cubicBezTo>
                    <a:pt x="157" y="254"/>
                    <a:pt x="160" y="250"/>
                    <a:pt x="160" y="24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0" y="7"/>
                    <a:pt x="157" y="3"/>
                    <a:pt x="153" y="2"/>
                  </a:cubicBezTo>
                  <a:close/>
                  <a:moveTo>
                    <a:pt x="138" y="222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9" y="162"/>
                    <a:pt x="66" y="161"/>
                    <a:pt x="64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7"/>
                    <a:pt x="69" y="96"/>
                    <a:pt x="71" y="94"/>
                  </a:cubicBezTo>
                  <a:cubicBezTo>
                    <a:pt x="138" y="35"/>
                    <a:pt x="138" y="35"/>
                    <a:pt x="138" y="35"/>
                  </a:cubicBezTo>
                  <a:lnTo>
                    <a:pt x="138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3" name="Freeform 723">
              <a:extLst>
                <a:ext uri="{FF2B5EF4-FFF2-40B4-BE49-F238E27FC236}">
                  <a16:creationId xmlns:a16="http://schemas.microsoft.com/office/drawing/2014/main" id="{23CC863D-DD0D-4F35-93F4-A933EE5F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" y="2753"/>
              <a:ext cx="71" cy="72"/>
            </a:xfrm>
            <a:custGeom>
              <a:avLst/>
              <a:gdLst>
                <a:gd name="T0" fmla="*/ 69 w 108"/>
                <a:gd name="T1" fmla="*/ 55 h 108"/>
                <a:gd name="T2" fmla="*/ 104 w 108"/>
                <a:gd name="T3" fmla="*/ 20 h 108"/>
                <a:gd name="T4" fmla="*/ 104 w 108"/>
                <a:gd name="T5" fmla="*/ 4 h 108"/>
                <a:gd name="T6" fmla="*/ 89 w 108"/>
                <a:gd name="T7" fmla="*/ 4 h 108"/>
                <a:gd name="T8" fmla="*/ 54 w 108"/>
                <a:gd name="T9" fmla="*/ 40 h 108"/>
                <a:gd name="T10" fmla="*/ 19 w 108"/>
                <a:gd name="T11" fmla="*/ 4 h 108"/>
                <a:gd name="T12" fmla="*/ 4 w 108"/>
                <a:gd name="T13" fmla="*/ 4 h 108"/>
                <a:gd name="T14" fmla="*/ 4 w 108"/>
                <a:gd name="T15" fmla="*/ 20 h 108"/>
                <a:gd name="T16" fmla="*/ 39 w 108"/>
                <a:gd name="T17" fmla="*/ 55 h 108"/>
                <a:gd name="T18" fmla="*/ 4 w 108"/>
                <a:gd name="T19" fmla="*/ 90 h 108"/>
                <a:gd name="T20" fmla="*/ 4 w 108"/>
                <a:gd name="T21" fmla="*/ 105 h 108"/>
                <a:gd name="T22" fmla="*/ 11 w 108"/>
                <a:gd name="T23" fmla="*/ 108 h 108"/>
                <a:gd name="T24" fmla="*/ 19 w 108"/>
                <a:gd name="T25" fmla="*/ 105 h 108"/>
                <a:gd name="T26" fmla="*/ 54 w 108"/>
                <a:gd name="T27" fmla="*/ 70 h 108"/>
                <a:gd name="T28" fmla="*/ 89 w 108"/>
                <a:gd name="T29" fmla="*/ 105 h 108"/>
                <a:gd name="T30" fmla="*/ 97 w 108"/>
                <a:gd name="T31" fmla="*/ 108 h 108"/>
                <a:gd name="T32" fmla="*/ 104 w 108"/>
                <a:gd name="T33" fmla="*/ 105 h 108"/>
                <a:gd name="T34" fmla="*/ 104 w 108"/>
                <a:gd name="T35" fmla="*/ 90 h 108"/>
                <a:gd name="T36" fmla="*/ 69 w 108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8">
                  <a:moveTo>
                    <a:pt x="69" y="55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8" y="15"/>
                    <a:pt x="108" y="9"/>
                    <a:pt x="104" y="4"/>
                  </a:cubicBezTo>
                  <a:cubicBezTo>
                    <a:pt x="100" y="0"/>
                    <a:pt x="93" y="0"/>
                    <a:pt x="89" y="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5"/>
                    <a:pt x="4" y="2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0" y="94"/>
                    <a:pt x="0" y="101"/>
                    <a:pt x="4" y="105"/>
                  </a:cubicBezTo>
                  <a:cubicBezTo>
                    <a:pt x="6" y="107"/>
                    <a:pt x="9" y="108"/>
                    <a:pt x="11" y="108"/>
                  </a:cubicBezTo>
                  <a:cubicBezTo>
                    <a:pt x="14" y="108"/>
                    <a:pt x="17" y="107"/>
                    <a:pt x="19" y="10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7"/>
                    <a:pt x="94" y="108"/>
                    <a:pt x="97" y="108"/>
                  </a:cubicBezTo>
                  <a:cubicBezTo>
                    <a:pt x="99" y="108"/>
                    <a:pt x="102" y="107"/>
                    <a:pt x="104" y="105"/>
                  </a:cubicBezTo>
                  <a:cubicBezTo>
                    <a:pt x="108" y="101"/>
                    <a:pt x="108" y="94"/>
                    <a:pt x="104" y="90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4" name="Freeform 724">
              <a:extLst>
                <a:ext uri="{FF2B5EF4-FFF2-40B4-BE49-F238E27FC236}">
                  <a16:creationId xmlns:a16="http://schemas.microsoft.com/office/drawing/2014/main" id="{516C8F7A-B872-47C7-A0AB-74C5889C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2" y="2619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Group 795">
            <a:extLst>
              <a:ext uri="{FF2B5EF4-FFF2-40B4-BE49-F238E27FC236}">
                <a16:creationId xmlns:a16="http://schemas.microsoft.com/office/drawing/2014/main" id="{9CC689AB-0FC2-4FCF-8BB2-8572E240E5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7049" y="2925070"/>
            <a:ext cx="560269" cy="560269"/>
            <a:chOff x="7361" y="3009"/>
            <a:chExt cx="340" cy="340"/>
          </a:xfrm>
          <a:solidFill>
            <a:srgbClr val="7D91BB"/>
          </a:solidFill>
        </p:grpSpPr>
        <p:sp>
          <p:nvSpPr>
            <p:cNvPr id="66" name="Freeform 796">
              <a:extLst>
                <a:ext uri="{FF2B5EF4-FFF2-40B4-BE49-F238E27FC236}">
                  <a16:creationId xmlns:a16="http://schemas.microsoft.com/office/drawing/2014/main" id="{6CB0700A-760C-4F5E-8EA7-09580AA43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" y="3129"/>
              <a:ext cx="57" cy="142"/>
            </a:xfrm>
            <a:custGeom>
              <a:avLst/>
              <a:gdLst>
                <a:gd name="T0" fmla="*/ 54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1 w 86"/>
                <a:gd name="T7" fmla="*/ 115 h 213"/>
                <a:gd name="T8" fmla="*/ 3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2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4 w 86"/>
                <a:gd name="T21" fmla="*/ 128 h 213"/>
                <a:gd name="T22" fmla="*/ 54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4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5" y="127"/>
                    <a:pt x="8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6" y="213"/>
                    <a:pt x="22" y="213"/>
                  </a:cubicBezTo>
                  <a:cubicBezTo>
                    <a:pt x="28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9" y="0"/>
                    <a:pt x="54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7" name="Freeform 797">
              <a:extLst>
                <a:ext uri="{FF2B5EF4-FFF2-40B4-BE49-F238E27FC236}">
                  <a16:creationId xmlns:a16="http://schemas.microsoft.com/office/drawing/2014/main" id="{7D6EEB5A-4F32-4B49-9309-1BA85453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9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8" name="Freeform 798">
              <a:extLst>
                <a:ext uri="{FF2B5EF4-FFF2-40B4-BE49-F238E27FC236}">
                  <a16:creationId xmlns:a16="http://schemas.microsoft.com/office/drawing/2014/main" id="{5DE1C47D-0FDE-48AD-BE1B-890597843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" y="3129"/>
              <a:ext cx="58" cy="142"/>
            </a:xfrm>
            <a:custGeom>
              <a:avLst/>
              <a:gdLst>
                <a:gd name="T0" fmla="*/ 53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0 w 86"/>
                <a:gd name="T7" fmla="*/ 115 h 213"/>
                <a:gd name="T8" fmla="*/ 2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1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3 w 86"/>
                <a:gd name="T21" fmla="*/ 128 h 213"/>
                <a:gd name="T22" fmla="*/ 53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3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4" y="127"/>
                    <a:pt x="7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8" y="0"/>
                    <a:pt x="53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16C4488A-C8FD-4C74-9B96-0578514C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90108CF1-55AB-4301-A021-FD9863982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" y="3129"/>
              <a:ext cx="57" cy="142"/>
            </a:xfrm>
            <a:custGeom>
              <a:avLst/>
              <a:gdLst>
                <a:gd name="T0" fmla="*/ 74 w 85"/>
                <a:gd name="T1" fmla="*/ 0 h 213"/>
                <a:gd name="T2" fmla="*/ 10 w 85"/>
                <a:gd name="T3" fmla="*/ 0 h 213"/>
                <a:gd name="T4" fmla="*/ 0 w 85"/>
                <a:gd name="T5" fmla="*/ 11 h 213"/>
                <a:gd name="T6" fmla="*/ 0 w 85"/>
                <a:gd name="T7" fmla="*/ 96 h 213"/>
                <a:gd name="T8" fmla="*/ 10 w 85"/>
                <a:gd name="T9" fmla="*/ 107 h 213"/>
                <a:gd name="T10" fmla="*/ 10 w 85"/>
                <a:gd name="T11" fmla="*/ 203 h 213"/>
                <a:gd name="T12" fmla="*/ 21 w 85"/>
                <a:gd name="T13" fmla="*/ 213 h 213"/>
                <a:gd name="T14" fmla="*/ 32 w 85"/>
                <a:gd name="T15" fmla="*/ 203 h 213"/>
                <a:gd name="T16" fmla="*/ 32 w 85"/>
                <a:gd name="T17" fmla="*/ 107 h 213"/>
                <a:gd name="T18" fmla="*/ 53 w 85"/>
                <a:gd name="T19" fmla="*/ 107 h 213"/>
                <a:gd name="T20" fmla="*/ 53 w 85"/>
                <a:gd name="T21" fmla="*/ 203 h 213"/>
                <a:gd name="T22" fmla="*/ 64 w 85"/>
                <a:gd name="T23" fmla="*/ 213 h 213"/>
                <a:gd name="T24" fmla="*/ 74 w 85"/>
                <a:gd name="T25" fmla="*/ 203 h 213"/>
                <a:gd name="T26" fmla="*/ 74 w 85"/>
                <a:gd name="T27" fmla="*/ 107 h 213"/>
                <a:gd name="T28" fmla="*/ 85 w 85"/>
                <a:gd name="T29" fmla="*/ 96 h 213"/>
                <a:gd name="T30" fmla="*/ 85 w 85"/>
                <a:gd name="T31" fmla="*/ 11 h 213"/>
                <a:gd name="T32" fmla="*/ 74 w 85"/>
                <a:gd name="T33" fmla="*/ 0 h 213"/>
                <a:gd name="T34" fmla="*/ 21 w 85"/>
                <a:gd name="T35" fmla="*/ 21 h 213"/>
                <a:gd name="T36" fmla="*/ 64 w 85"/>
                <a:gd name="T37" fmla="*/ 21 h 213"/>
                <a:gd name="T38" fmla="*/ 64 w 85"/>
                <a:gd name="T39" fmla="*/ 85 h 213"/>
                <a:gd name="T40" fmla="*/ 21 w 85"/>
                <a:gd name="T41" fmla="*/ 85 h 213"/>
                <a:gd name="T42" fmla="*/ 21 w 85"/>
                <a:gd name="T43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213">
                  <a:moveTo>
                    <a:pt x="7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10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4" y="209"/>
                    <a:pt x="74" y="203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0" y="107"/>
                    <a:pt x="85" y="102"/>
                    <a:pt x="85" y="9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lose/>
                  <a:moveTo>
                    <a:pt x="21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21" y="85"/>
                    <a:pt x="21" y="85"/>
                    <a:pt x="21" y="85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1" name="Freeform 801">
              <a:extLst>
                <a:ext uri="{FF2B5EF4-FFF2-40B4-BE49-F238E27FC236}">
                  <a16:creationId xmlns:a16="http://schemas.microsoft.com/office/drawing/2014/main" id="{A0966147-A117-4B2D-A800-7A37FED0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0" y="3073"/>
              <a:ext cx="43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2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2" y="38"/>
                    <a:pt x="22" y="32"/>
                  </a:cubicBezTo>
                  <a:cubicBezTo>
                    <a:pt x="22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2" name="Freeform 802">
              <a:extLst>
                <a:ext uri="{FF2B5EF4-FFF2-40B4-BE49-F238E27FC236}">
                  <a16:creationId xmlns:a16="http://schemas.microsoft.com/office/drawing/2014/main" id="{CED62C09-213E-448B-B392-2B4499B50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1" y="3009"/>
              <a:ext cx="340" cy="340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235">
            <a:extLst>
              <a:ext uri="{FF2B5EF4-FFF2-40B4-BE49-F238E27FC236}">
                <a16:creationId xmlns:a16="http://schemas.microsoft.com/office/drawing/2014/main" id="{8FE179F4-CF38-4D7F-8A7A-F388A652CA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2291" y="1378263"/>
            <a:ext cx="560269" cy="560269"/>
            <a:chOff x="4264" y="792"/>
            <a:chExt cx="340" cy="340"/>
          </a:xfrm>
          <a:solidFill>
            <a:srgbClr val="7D91BB"/>
          </a:solidFill>
        </p:grpSpPr>
        <p:sp>
          <p:nvSpPr>
            <p:cNvPr id="74" name="Freeform 236">
              <a:extLst>
                <a:ext uri="{FF2B5EF4-FFF2-40B4-BE49-F238E27FC236}">
                  <a16:creationId xmlns:a16="http://schemas.microsoft.com/office/drawing/2014/main" id="{D542F2CE-2ED8-4F36-A9D3-5790F78FA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4" y="792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5" name="Freeform 237">
              <a:extLst>
                <a:ext uri="{FF2B5EF4-FFF2-40B4-BE49-F238E27FC236}">
                  <a16:creationId xmlns:a16="http://schemas.microsoft.com/office/drawing/2014/main" id="{48DD54E7-3DD2-4B83-AD7E-4770468DD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884"/>
              <a:ext cx="127" cy="113"/>
            </a:xfrm>
            <a:custGeom>
              <a:avLst/>
              <a:gdLst>
                <a:gd name="T0" fmla="*/ 192 w 192"/>
                <a:gd name="T1" fmla="*/ 118 h 171"/>
                <a:gd name="T2" fmla="*/ 192 w 192"/>
                <a:gd name="T3" fmla="*/ 11 h 171"/>
                <a:gd name="T4" fmla="*/ 181 w 192"/>
                <a:gd name="T5" fmla="*/ 0 h 171"/>
                <a:gd name="T6" fmla="*/ 10 w 192"/>
                <a:gd name="T7" fmla="*/ 0 h 171"/>
                <a:gd name="T8" fmla="*/ 0 w 192"/>
                <a:gd name="T9" fmla="*/ 11 h 171"/>
                <a:gd name="T10" fmla="*/ 0 w 192"/>
                <a:gd name="T11" fmla="*/ 118 h 171"/>
                <a:gd name="T12" fmla="*/ 10 w 192"/>
                <a:gd name="T13" fmla="*/ 128 h 171"/>
                <a:gd name="T14" fmla="*/ 32 w 192"/>
                <a:gd name="T15" fmla="*/ 128 h 171"/>
                <a:gd name="T16" fmla="*/ 32 w 192"/>
                <a:gd name="T17" fmla="*/ 160 h 171"/>
                <a:gd name="T18" fmla="*/ 38 w 192"/>
                <a:gd name="T19" fmla="*/ 170 h 171"/>
                <a:gd name="T20" fmla="*/ 42 w 192"/>
                <a:gd name="T21" fmla="*/ 171 h 171"/>
                <a:gd name="T22" fmla="*/ 50 w 192"/>
                <a:gd name="T23" fmla="*/ 168 h 171"/>
                <a:gd name="T24" fmla="*/ 89 w 192"/>
                <a:gd name="T25" fmla="*/ 128 h 171"/>
                <a:gd name="T26" fmla="*/ 181 w 192"/>
                <a:gd name="T27" fmla="*/ 128 h 171"/>
                <a:gd name="T28" fmla="*/ 192 w 192"/>
                <a:gd name="T29" fmla="*/ 118 h 171"/>
                <a:gd name="T30" fmla="*/ 170 w 192"/>
                <a:gd name="T31" fmla="*/ 107 h 171"/>
                <a:gd name="T32" fmla="*/ 85 w 192"/>
                <a:gd name="T33" fmla="*/ 107 h 171"/>
                <a:gd name="T34" fmla="*/ 77 w 192"/>
                <a:gd name="T35" fmla="*/ 110 h 171"/>
                <a:gd name="T36" fmla="*/ 53 w 192"/>
                <a:gd name="T37" fmla="*/ 135 h 171"/>
                <a:gd name="T38" fmla="*/ 53 w 192"/>
                <a:gd name="T39" fmla="*/ 118 h 171"/>
                <a:gd name="T40" fmla="*/ 42 w 192"/>
                <a:gd name="T41" fmla="*/ 107 h 171"/>
                <a:gd name="T42" fmla="*/ 21 w 192"/>
                <a:gd name="T43" fmla="*/ 107 h 171"/>
                <a:gd name="T44" fmla="*/ 21 w 192"/>
                <a:gd name="T45" fmla="*/ 22 h 171"/>
                <a:gd name="T46" fmla="*/ 170 w 192"/>
                <a:gd name="T47" fmla="*/ 22 h 171"/>
                <a:gd name="T48" fmla="*/ 170 w 192"/>
                <a:gd name="T49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71">
                  <a:moveTo>
                    <a:pt x="192" y="118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5"/>
                    <a:pt x="187" y="0"/>
                    <a:pt x="1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5"/>
                    <a:pt x="34" y="169"/>
                    <a:pt x="38" y="170"/>
                  </a:cubicBezTo>
                  <a:cubicBezTo>
                    <a:pt x="40" y="171"/>
                    <a:pt x="41" y="171"/>
                    <a:pt x="42" y="171"/>
                  </a:cubicBezTo>
                  <a:cubicBezTo>
                    <a:pt x="45" y="171"/>
                    <a:pt x="48" y="170"/>
                    <a:pt x="50" y="16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4"/>
                    <a:pt x="192" y="118"/>
                  </a:cubicBezTo>
                  <a:close/>
                  <a:moveTo>
                    <a:pt x="170" y="107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82" y="107"/>
                    <a:pt x="79" y="108"/>
                    <a:pt x="77" y="110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12"/>
                    <a:pt x="48" y="107"/>
                    <a:pt x="4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17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6" name="Freeform 238">
              <a:extLst>
                <a:ext uri="{FF2B5EF4-FFF2-40B4-BE49-F238E27FC236}">
                  <a16:creationId xmlns:a16="http://schemas.microsoft.com/office/drawing/2014/main" id="{B2CF18C7-C3AD-4850-AA1C-2924F3BC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941"/>
              <a:ext cx="127" cy="127"/>
            </a:xfrm>
            <a:custGeom>
              <a:avLst/>
              <a:gdLst>
                <a:gd name="T0" fmla="*/ 181 w 192"/>
                <a:gd name="T1" fmla="*/ 0 h 192"/>
                <a:gd name="T2" fmla="*/ 96 w 192"/>
                <a:gd name="T3" fmla="*/ 0 h 192"/>
                <a:gd name="T4" fmla="*/ 85 w 192"/>
                <a:gd name="T5" fmla="*/ 10 h 192"/>
                <a:gd name="T6" fmla="*/ 96 w 192"/>
                <a:gd name="T7" fmla="*/ 21 h 192"/>
                <a:gd name="T8" fmla="*/ 170 w 192"/>
                <a:gd name="T9" fmla="*/ 21 h 192"/>
                <a:gd name="T10" fmla="*/ 170 w 192"/>
                <a:gd name="T11" fmla="*/ 128 h 192"/>
                <a:gd name="T12" fmla="*/ 138 w 192"/>
                <a:gd name="T13" fmla="*/ 128 h 192"/>
                <a:gd name="T14" fmla="*/ 128 w 192"/>
                <a:gd name="T15" fmla="*/ 138 h 192"/>
                <a:gd name="T16" fmla="*/ 128 w 192"/>
                <a:gd name="T17" fmla="*/ 155 h 192"/>
                <a:gd name="T18" fmla="*/ 103 w 192"/>
                <a:gd name="T19" fmla="*/ 131 h 192"/>
                <a:gd name="T20" fmla="*/ 96 w 192"/>
                <a:gd name="T21" fmla="*/ 128 h 192"/>
                <a:gd name="T22" fmla="*/ 21 w 192"/>
                <a:gd name="T23" fmla="*/ 128 h 192"/>
                <a:gd name="T24" fmla="*/ 21 w 192"/>
                <a:gd name="T25" fmla="*/ 74 h 192"/>
                <a:gd name="T26" fmla="*/ 10 w 192"/>
                <a:gd name="T27" fmla="*/ 64 h 192"/>
                <a:gd name="T28" fmla="*/ 0 w 192"/>
                <a:gd name="T29" fmla="*/ 74 h 192"/>
                <a:gd name="T30" fmla="*/ 0 w 192"/>
                <a:gd name="T31" fmla="*/ 138 h 192"/>
                <a:gd name="T32" fmla="*/ 10 w 192"/>
                <a:gd name="T33" fmla="*/ 149 h 192"/>
                <a:gd name="T34" fmla="*/ 91 w 192"/>
                <a:gd name="T35" fmla="*/ 149 h 192"/>
                <a:gd name="T36" fmla="*/ 131 w 192"/>
                <a:gd name="T37" fmla="*/ 189 h 192"/>
                <a:gd name="T38" fmla="*/ 138 w 192"/>
                <a:gd name="T39" fmla="*/ 192 h 192"/>
                <a:gd name="T40" fmla="*/ 142 w 192"/>
                <a:gd name="T41" fmla="*/ 191 h 192"/>
                <a:gd name="T42" fmla="*/ 149 w 192"/>
                <a:gd name="T43" fmla="*/ 181 h 192"/>
                <a:gd name="T44" fmla="*/ 149 w 192"/>
                <a:gd name="T45" fmla="*/ 149 h 192"/>
                <a:gd name="T46" fmla="*/ 181 w 192"/>
                <a:gd name="T47" fmla="*/ 149 h 192"/>
                <a:gd name="T48" fmla="*/ 192 w 192"/>
                <a:gd name="T49" fmla="*/ 138 h 192"/>
                <a:gd name="T50" fmla="*/ 192 w 192"/>
                <a:gd name="T51" fmla="*/ 10 h 192"/>
                <a:gd name="T52" fmla="*/ 181 w 19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92">
                  <a:moveTo>
                    <a:pt x="18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5" y="4"/>
                    <a:pt x="85" y="10"/>
                  </a:cubicBezTo>
                  <a:cubicBezTo>
                    <a:pt x="85" y="16"/>
                    <a:pt x="90" y="21"/>
                    <a:pt x="96" y="21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2" y="128"/>
                    <a:pt x="128" y="132"/>
                    <a:pt x="128" y="13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1" y="129"/>
                    <a:pt x="98" y="128"/>
                    <a:pt x="96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8"/>
                    <a:pt x="16" y="64"/>
                    <a:pt x="10" y="64"/>
                  </a:cubicBezTo>
                  <a:cubicBezTo>
                    <a:pt x="4" y="64"/>
                    <a:pt x="0" y="68"/>
                    <a:pt x="0" y="7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4" y="149"/>
                    <a:pt x="1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3" y="191"/>
                    <a:pt x="136" y="192"/>
                    <a:pt x="138" y="192"/>
                  </a:cubicBezTo>
                  <a:cubicBezTo>
                    <a:pt x="140" y="192"/>
                    <a:pt x="141" y="191"/>
                    <a:pt x="142" y="191"/>
                  </a:cubicBezTo>
                  <a:cubicBezTo>
                    <a:pt x="146" y="189"/>
                    <a:pt x="149" y="185"/>
                    <a:pt x="149" y="181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7" y="149"/>
                    <a:pt x="192" y="144"/>
                    <a:pt x="192" y="13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205">
            <a:extLst>
              <a:ext uri="{FF2B5EF4-FFF2-40B4-BE49-F238E27FC236}">
                <a16:creationId xmlns:a16="http://schemas.microsoft.com/office/drawing/2014/main" id="{49DAFEE7-5EE4-4ED6-8AC0-6BE53331DF40}"/>
              </a:ext>
            </a:extLst>
          </p:cNvPr>
          <p:cNvGrpSpPr>
            <a:grpSpLocks noChangeAspect="1"/>
          </p:cNvGrpSpPr>
          <p:nvPr/>
        </p:nvGrpSpPr>
        <p:grpSpPr>
          <a:xfrm>
            <a:off x="812132" y="3712007"/>
            <a:ext cx="560269" cy="557155"/>
            <a:chOff x="3441700" y="3584575"/>
            <a:chExt cx="2570163" cy="2555875"/>
          </a:xfrm>
          <a:solidFill>
            <a:srgbClr val="BA2F7D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896EA3E-56C6-4879-868A-74C6237EB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700" y="3584575"/>
              <a:ext cx="2570163" cy="2555875"/>
            </a:xfrm>
            <a:custGeom>
              <a:avLst/>
              <a:gdLst>
                <a:gd name="T0" fmla="*/ 192 w 384"/>
                <a:gd name="T1" fmla="*/ 16 h 384"/>
                <a:gd name="T2" fmla="*/ 368 w 384"/>
                <a:gd name="T3" fmla="*/ 192 h 384"/>
                <a:gd name="T4" fmla="*/ 192 w 384"/>
                <a:gd name="T5" fmla="*/ 368 h 384"/>
                <a:gd name="T6" fmla="*/ 16 w 384"/>
                <a:gd name="T7" fmla="*/ 192 h 384"/>
                <a:gd name="T8" fmla="*/ 192 w 384"/>
                <a:gd name="T9" fmla="*/ 16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16"/>
                  </a:moveTo>
                  <a:cubicBezTo>
                    <a:pt x="289" y="16"/>
                    <a:pt x="368" y="95"/>
                    <a:pt x="368" y="192"/>
                  </a:cubicBezTo>
                  <a:cubicBezTo>
                    <a:pt x="368" y="289"/>
                    <a:pt x="289" y="368"/>
                    <a:pt x="192" y="368"/>
                  </a:cubicBezTo>
                  <a:cubicBezTo>
                    <a:pt x="95" y="368"/>
                    <a:pt x="16" y="289"/>
                    <a:pt x="16" y="192"/>
                  </a:cubicBezTo>
                  <a:cubicBezTo>
                    <a:pt x="16" y="95"/>
                    <a:pt x="95" y="16"/>
                    <a:pt x="192" y="16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14441B2-FD5B-4185-9B2D-B6A344D0F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4210050"/>
              <a:ext cx="1479550" cy="1184275"/>
            </a:xfrm>
            <a:custGeom>
              <a:avLst/>
              <a:gdLst>
                <a:gd name="T0" fmla="*/ 56 w 221"/>
                <a:gd name="T1" fmla="*/ 122 h 178"/>
                <a:gd name="T2" fmla="*/ 88 w 221"/>
                <a:gd name="T3" fmla="*/ 90 h 178"/>
                <a:gd name="T4" fmla="*/ 56 w 221"/>
                <a:gd name="T5" fmla="*/ 58 h 178"/>
                <a:gd name="T6" fmla="*/ 24 w 221"/>
                <a:gd name="T7" fmla="*/ 90 h 178"/>
                <a:gd name="T8" fmla="*/ 56 w 221"/>
                <a:gd name="T9" fmla="*/ 122 h 178"/>
                <a:gd name="T10" fmla="*/ 56 w 221"/>
                <a:gd name="T11" fmla="*/ 74 h 178"/>
                <a:gd name="T12" fmla="*/ 72 w 221"/>
                <a:gd name="T13" fmla="*/ 90 h 178"/>
                <a:gd name="T14" fmla="*/ 56 w 221"/>
                <a:gd name="T15" fmla="*/ 106 h 178"/>
                <a:gd name="T16" fmla="*/ 40 w 221"/>
                <a:gd name="T17" fmla="*/ 90 h 178"/>
                <a:gd name="T18" fmla="*/ 56 w 221"/>
                <a:gd name="T19" fmla="*/ 74 h 178"/>
                <a:gd name="T20" fmla="*/ 127 w 221"/>
                <a:gd name="T21" fmla="*/ 68 h 178"/>
                <a:gd name="T22" fmla="*/ 136 w 221"/>
                <a:gd name="T23" fmla="*/ 89 h 178"/>
                <a:gd name="T24" fmla="*/ 127 w 221"/>
                <a:gd name="T25" fmla="*/ 111 h 178"/>
                <a:gd name="T26" fmla="*/ 122 w 221"/>
                <a:gd name="T27" fmla="*/ 113 h 178"/>
                <a:gd name="T28" fmla="*/ 116 w 221"/>
                <a:gd name="T29" fmla="*/ 111 h 178"/>
                <a:gd name="T30" fmla="*/ 116 w 221"/>
                <a:gd name="T31" fmla="*/ 100 h 178"/>
                <a:gd name="T32" fmla="*/ 120 w 221"/>
                <a:gd name="T33" fmla="*/ 89 h 178"/>
                <a:gd name="T34" fmla="*/ 116 w 221"/>
                <a:gd name="T35" fmla="*/ 78 h 178"/>
                <a:gd name="T36" fmla="*/ 116 w 221"/>
                <a:gd name="T37" fmla="*/ 67 h 178"/>
                <a:gd name="T38" fmla="*/ 127 w 221"/>
                <a:gd name="T39" fmla="*/ 68 h 178"/>
                <a:gd name="T40" fmla="*/ 178 w 221"/>
                <a:gd name="T41" fmla="*/ 89 h 178"/>
                <a:gd name="T42" fmla="*/ 153 w 221"/>
                <a:gd name="T43" fmla="*/ 144 h 178"/>
                <a:gd name="T44" fmla="*/ 147 w 221"/>
                <a:gd name="T45" fmla="*/ 145 h 178"/>
                <a:gd name="T46" fmla="*/ 141 w 221"/>
                <a:gd name="T47" fmla="*/ 143 h 178"/>
                <a:gd name="T48" fmla="*/ 142 w 221"/>
                <a:gd name="T49" fmla="*/ 131 h 178"/>
                <a:gd name="T50" fmla="*/ 162 w 221"/>
                <a:gd name="T51" fmla="*/ 89 h 178"/>
                <a:gd name="T52" fmla="*/ 142 w 221"/>
                <a:gd name="T53" fmla="*/ 47 h 178"/>
                <a:gd name="T54" fmla="*/ 141 w 221"/>
                <a:gd name="T55" fmla="*/ 36 h 178"/>
                <a:gd name="T56" fmla="*/ 153 w 221"/>
                <a:gd name="T57" fmla="*/ 35 h 178"/>
                <a:gd name="T58" fmla="*/ 178 w 221"/>
                <a:gd name="T59" fmla="*/ 89 h 178"/>
                <a:gd name="T60" fmla="*/ 221 w 221"/>
                <a:gd name="T61" fmla="*/ 89 h 178"/>
                <a:gd name="T62" fmla="*/ 178 w 221"/>
                <a:gd name="T63" fmla="*/ 176 h 178"/>
                <a:gd name="T64" fmla="*/ 173 w 221"/>
                <a:gd name="T65" fmla="*/ 178 h 178"/>
                <a:gd name="T66" fmla="*/ 167 w 221"/>
                <a:gd name="T67" fmla="*/ 175 h 178"/>
                <a:gd name="T68" fmla="*/ 168 w 221"/>
                <a:gd name="T69" fmla="*/ 163 h 178"/>
                <a:gd name="T70" fmla="*/ 205 w 221"/>
                <a:gd name="T71" fmla="*/ 89 h 178"/>
                <a:gd name="T72" fmla="*/ 168 w 221"/>
                <a:gd name="T73" fmla="*/ 15 h 178"/>
                <a:gd name="T74" fmla="*/ 167 w 221"/>
                <a:gd name="T75" fmla="*/ 4 h 178"/>
                <a:gd name="T76" fmla="*/ 178 w 221"/>
                <a:gd name="T77" fmla="*/ 2 h 178"/>
                <a:gd name="T78" fmla="*/ 221 w 221"/>
                <a:gd name="T79" fmla="*/ 89 h 178"/>
                <a:gd name="T80" fmla="*/ 112 w 221"/>
                <a:gd name="T81" fmla="*/ 146 h 178"/>
                <a:gd name="T82" fmla="*/ 112 w 221"/>
                <a:gd name="T83" fmla="*/ 170 h 178"/>
                <a:gd name="T84" fmla="*/ 104 w 221"/>
                <a:gd name="T85" fmla="*/ 178 h 178"/>
                <a:gd name="T86" fmla="*/ 96 w 221"/>
                <a:gd name="T87" fmla="*/ 170 h 178"/>
                <a:gd name="T88" fmla="*/ 96 w 221"/>
                <a:gd name="T89" fmla="*/ 154 h 178"/>
                <a:gd name="T90" fmla="*/ 16 w 221"/>
                <a:gd name="T91" fmla="*/ 154 h 178"/>
                <a:gd name="T92" fmla="*/ 16 w 221"/>
                <a:gd name="T93" fmla="*/ 170 h 178"/>
                <a:gd name="T94" fmla="*/ 8 w 221"/>
                <a:gd name="T95" fmla="*/ 178 h 178"/>
                <a:gd name="T96" fmla="*/ 0 w 221"/>
                <a:gd name="T97" fmla="*/ 170 h 178"/>
                <a:gd name="T98" fmla="*/ 0 w 221"/>
                <a:gd name="T99" fmla="*/ 146 h 178"/>
                <a:gd name="T100" fmla="*/ 8 w 221"/>
                <a:gd name="T101" fmla="*/ 138 h 178"/>
                <a:gd name="T102" fmla="*/ 104 w 221"/>
                <a:gd name="T103" fmla="*/ 138 h 178"/>
                <a:gd name="T104" fmla="*/ 112 w 221"/>
                <a:gd name="T105" fmla="*/ 14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78">
                  <a:moveTo>
                    <a:pt x="56" y="122"/>
                  </a:moveTo>
                  <a:cubicBezTo>
                    <a:pt x="73" y="122"/>
                    <a:pt x="88" y="107"/>
                    <a:pt x="88" y="90"/>
                  </a:cubicBezTo>
                  <a:cubicBezTo>
                    <a:pt x="88" y="72"/>
                    <a:pt x="73" y="58"/>
                    <a:pt x="56" y="58"/>
                  </a:cubicBezTo>
                  <a:cubicBezTo>
                    <a:pt x="38" y="58"/>
                    <a:pt x="24" y="72"/>
                    <a:pt x="24" y="90"/>
                  </a:cubicBezTo>
                  <a:cubicBezTo>
                    <a:pt x="24" y="107"/>
                    <a:pt x="38" y="122"/>
                    <a:pt x="56" y="122"/>
                  </a:cubicBezTo>
                  <a:close/>
                  <a:moveTo>
                    <a:pt x="56" y="74"/>
                  </a:moveTo>
                  <a:cubicBezTo>
                    <a:pt x="64" y="74"/>
                    <a:pt x="72" y="81"/>
                    <a:pt x="72" y="90"/>
                  </a:cubicBezTo>
                  <a:cubicBezTo>
                    <a:pt x="72" y="98"/>
                    <a:pt x="64" y="106"/>
                    <a:pt x="56" y="106"/>
                  </a:cubicBezTo>
                  <a:cubicBezTo>
                    <a:pt x="47" y="106"/>
                    <a:pt x="40" y="98"/>
                    <a:pt x="40" y="90"/>
                  </a:cubicBezTo>
                  <a:cubicBezTo>
                    <a:pt x="40" y="81"/>
                    <a:pt x="47" y="74"/>
                    <a:pt x="56" y="74"/>
                  </a:cubicBezTo>
                  <a:close/>
                  <a:moveTo>
                    <a:pt x="127" y="68"/>
                  </a:moveTo>
                  <a:cubicBezTo>
                    <a:pt x="133" y="73"/>
                    <a:pt x="136" y="81"/>
                    <a:pt x="136" y="89"/>
                  </a:cubicBezTo>
                  <a:cubicBezTo>
                    <a:pt x="136" y="97"/>
                    <a:pt x="133" y="105"/>
                    <a:pt x="127" y="111"/>
                  </a:cubicBezTo>
                  <a:cubicBezTo>
                    <a:pt x="126" y="112"/>
                    <a:pt x="124" y="113"/>
                    <a:pt x="122" y="113"/>
                  </a:cubicBezTo>
                  <a:cubicBezTo>
                    <a:pt x="120" y="113"/>
                    <a:pt x="118" y="112"/>
                    <a:pt x="116" y="111"/>
                  </a:cubicBezTo>
                  <a:cubicBezTo>
                    <a:pt x="113" y="108"/>
                    <a:pt x="113" y="103"/>
                    <a:pt x="116" y="100"/>
                  </a:cubicBezTo>
                  <a:cubicBezTo>
                    <a:pt x="118" y="97"/>
                    <a:pt x="120" y="93"/>
                    <a:pt x="120" y="89"/>
                  </a:cubicBezTo>
                  <a:cubicBezTo>
                    <a:pt x="120" y="85"/>
                    <a:pt x="118" y="81"/>
                    <a:pt x="116" y="78"/>
                  </a:cubicBezTo>
                  <a:cubicBezTo>
                    <a:pt x="113" y="75"/>
                    <a:pt x="113" y="70"/>
                    <a:pt x="116" y="67"/>
                  </a:cubicBezTo>
                  <a:cubicBezTo>
                    <a:pt x="119" y="64"/>
                    <a:pt x="124" y="64"/>
                    <a:pt x="127" y="68"/>
                  </a:cubicBezTo>
                  <a:close/>
                  <a:moveTo>
                    <a:pt x="178" y="89"/>
                  </a:moveTo>
                  <a:cubicBezTo>
                    <a:pt x="178" y="110"/>
                    <a:pt x="169" y="130"/>
                    <a:pt x="153" y="144"/>
                  </a:cubicBezTo>
                  <a:cubicBezTo>
                    <a:pt x="151" y="145"/>
                    <a:pt x="149" y="145"/>
                    <a:pt x="147" y="145"/>
                  </a:cubicBezTo>
                  <a:cubicBezTo>
                    <a:pt x="145" y="145"/>
                    <a:pt x="143" y="144"/>
                    <a:pt x="141" y="143"/>
                  </a:cubicBezTo>
                  <a:cubicBezTo>
                    <a:pt x="138" y="139"/>
                    <a:pt x="139" y="134"/>
                    <a:pt x="142" y="131"/>
                  </a:cubicBezTo>
                  <a:cubicBezTo>
                    <a:pt x="155" y="121"/>
                    <a:pt x="162" y="105"/>
                    <a:pt x="162" y="89"/>
                  </a:cubicBezTo>
                  <a:cubicBezTo>
                    <a:pt x="162" y="73"/>
                    <a:pt x="155" y="58"/>
                    <a:pt x="142" y="47"/>
                  </a:cubicBezTo>
                  <a:cubicBezTo>
                    <a:pt x="139" y="44"/>
                    <a:pt x="138" y="39"/>
                    <a:pt x="141" y="36"/>
                  </a:cubicBezTo>
                  <a:cubicBezTo>
                    <a:pt x="144" y="32"/>
                    <a:pt x="149" y="32"/>
                    <a:pt x="153" y="35"/>
                  </a:cubicBezTo>
                  <a:cubicBezTo>
                    <a:pt x="169" y="48"/>
                    <a:pt x="178" y="68"/>
                    <a:pt x="178" y="89"/>
                  </a:cubicBezTo>
                  <a:close/>
                  <a:moveTo>
                    <a:pt x="221" y="89"/>
                  </a:moveTo>
                  <a:cubicBezTo>
                    <a:pt x="221" y="123"/>
                    <a:pt x="205" y="154"/>
                    <a:pt x="178" y="176"/>
                  </a:cubicBezTo>
                  <a:cubicBezTo>
                    <a:pt x="176" y="177"/>
                    <a:pt x="175" y="178"/>
                    <a:pt x="173" y="178"/>
                  </a:cubicBezTo>
                  <a:cubicBezTo>
                    <a:pt x="171" y="178"/>
                    <a:pt x="168" y="177"/>
                    <a:pt x="167" y="175"/>
                  </a:cubicBezTo>
                  <a:cubicBezTo>
                    <a:pt x="164" y="171"/>
                    <a:pt x="164" y="166"/>
                    <a:pt x="168" y="163"/>
                  </a:cubicBezTo>
                  <a:cubicBezTo>
                    <a:pt x="191" y="145"/>
                    <a:pt x="205" y="118"/>
                    <a:pt x="205" y="89"/>
                  </a:cubicBezTo>
                  <a:cubicBezTo>
                    <a:pt x="205" y="60"/>
                    <a:pt x="191" y="33"/>
                    <a:pt x="168" y="15"/>
                  </a:cubicBezTo>
                  <a:cubicBezTo>
                    <a:pt x="164" y="12"/>
                    <a:pt x="164" y="7"/>
                    <a:pt x="167" y="4"/>
                  </a:cubicBezTo>
                  <a:cubicBezTo>
                    <a:pt x="169" y="0"/>
                    <a:pt x="174" y="0"/>
                    <a:pt x="178" y="2"/>
                  </a:cubicBezTo>
                  <a:cubicBezTo>
                    <a:pt x="205" y="24"/>
                    <a:pt x="221" y="55"/>
                    <a:pt x="221" y="89"/>
                  </a:cubicBezTo>
                  <a:close/>
                  <a:moveTo>
                    <a:pt x="112" y="146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74"/>
                    <a:pt x="108" y="178"/>
                    <a:pt x="104" y="178"/>
                  </a:cubicBezTo>
                  <a:cubicBezTo>
                    <a:pt x="99" y="178"/>
                    <a:pt x="96" y="174"/>
                    <a:pt x="96" y="170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4"/>
                    <a:pt x="12" y="178"/>
                    <a:pt x="8" y="178"/>
                  </a:cubicBezTo>
                  <a:cubicBezTo>
                    <a:pt x="3" y="178"/>
                    <a:pt x="0" y="174"/>
                    <a:pt x="0" y="17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1"/>
                    <a:pt x="3" y="138"/>
                    <a:pt x="8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8"/>
                    <a:pt x="112" y="141"/>
                    <a:pt x="112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49">
            <a:extLst>
              <a:ext uri="{FF2B5EF4-FFF2-40B4-BE49-F238E27FC236}">
                <a16:creationId xmlns:a16="http://schemas.microsoft.com/office/drawing/2014/main" id="{22B4AE94-EB01-4C20-868D-3563C2E780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753" y="3680207"/>
            <a:ext cx="560269" cy="560269"/>
            <a:chOff x="3520" y="2686"/>
            <a:chExt cx="340" cy="340"/>
          </a:xfrm>
          <a:solidFill>
            <a:srgbClr val="A17DAE"/>
          </a:solidFill>
        </p:grpSpPr>
        <p:sp>
          <p:nvSpPr>
            <p:cNvPr id="81" name="Freeform 750">
              <a:extLst>
                <a:ext uri="{FF2B5EF4-FFF2-40B4-BE49-F238E27FC236}">
                  <a16:creationId xmlns:a16="http://schemas.microsoft.com/office/drawing/2014/main" id="{C6E78BCC-F0FA-4A44-877F-2F64ACFED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2" name="Freeform 751">
              <a:extLst>
                <a:ext uri="{FF2B5EF4-FFF2-40B4-BE49-F238E27FC236}">
                  <a16:creationId xmlns:a16="http://schemas.microsoft.com/office/drawing/2014/main" id="{783C80B0-134C-4745-AF61-AAEA8E378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3" name="Freeform 752">
              <a:extLst>
                <a:ext uri="{FF2B5EF4-FFF2-40B4-BE49-F238E27FC236}">
                  <a16:creationId xmlns:a16="http://schemas.microsoft.com/office/drawing/2014/main" id="{51E80EDE-FFA5-4695-8B4F-B5032C2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397">
            <a:extLst>
              <a:ext uri="{FF2B5EF4-FFF2-40B4-BE49-F238E27FC236}">
                <a16:creationId xmlns:a16="http://schemas.microsoft.com/office/drawing/2014/main" id="{A560DA51-1A51-4460-96AB-D30D56A03F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6887" y="2925070"/>
            <a:ext cx="560269" cy="560269"/>
            <a:chOff x="1153" y="770"/>
            <a:chExt cx="340" cy="340"/>
          </a:xfrm>
          <a:solidFill>
            <a:srgbClr val="7D91BB"/>
          </a:solidFill>
        </p:grpSpPr>
        <p:sp>
          <p:nvSpPr>
            <p:cNvPr id="85" name="Freeform 276">
              <a:extLst>
                <a:ext uri="{FF2B5EF4-FFF2-40B4-BE49-F238E27FC236}">
                  <a16:creationId xmlns:a16="http://schemas.microsoft.com/office/drawing/2014/main" id="{BD490238-4992-4648-AD50-B38599A46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" y="770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6" name="Freeform 277">
              <a:extLst>
                <a:ext uri="{FF2B5EF4-FFF2-40B4-BE49-F238E27FC236}">
                  <a16:creationId xmlns:a16="http://schemas.microsoft.com/office/drawing/2014/main" id="{AD16759A-97BB-4609-BB29-C1D6BA9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834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7" name="Freeform 278">
              <a:extLst>
                <a:ext uri="{FF2B5EF4-FFF2-40B4-BE49-F238E27FC236}">
                  <a16:creationId xmlns:a16="http://schemas.microsoft.com/office/drawing/2014/main" id="{F989F9AE-D602-4010-93B7-A77F67094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5" y="890"/>
              <a:ext cx="116" cy="156"/>
            </a:xfrm>
            <a:custGeom>
              <a:avLst/>
              <a:gdLst>
                <a:gd name="T0" fmla="*/ 161 w 174"/>
                <a:gd name="T1" fmla="*/ 200 h 235"/>
                <a:gd name="T2" fmla="*/ 161 w 174"/>
                <a:gd name="T3" fmla="*/ 75 h 235"/>
                <a:gd name="T4" fmla="*/ 172 w 174"/>
                <a:gd name="T5" fmla="*/ 64 h 235"/>
                <a:gd name="T6" fmla="*/ 161 w 174"/>
                <a:gd name="T7" fmla="*/ 53 h 235"/>
                <a:gd name="T8" fmla="*/ 140 w 174"/>
                <a:gd name="T9" fmla="*/ 53 h 235"/>
                <a:gd name="T10" fmla="*/ 140 w 174"/>
                <a:gd name="T11" fmla="*/ 11 h 235"/>
                <a:gd name="T12" fmla="*/ 129 w 174"/>
                <a:gd name="T13" fmla="*/ 0 h 235"/>
                <a:gd name="T14" fmla="*/ 44 w 174"/>
                <a:gd name="T15" fmla="*/ 0 h 235"/>
                <a:gd name="T16" fmla="*/ 33 w 174"/>
                <a:gd name="T17" fmla="*/ 11 h 235"/>
                <a:gd name="T18" fmla="*/ 33 w 174"/>
                <a:gd name="T19" fmla="*/ 53 h 235"/>
                <a:gd name="T20" fmla="*/ 12 w 174"/>
                <a:gd name="T21" fmla="*/ 53 h 235"/>
                <a:gd name="T22" fmla="*/ 1 w 174"/>
                <a:gd name="T23" fmla="*/ 64 h 235"/>
                <a:gd name="T24" fmla="*/ 12 w 174"/>
                <a:gd name="T25" fmla="*/ 75 h 235"/>
                <a:gd name="T26" fmla="*/ 12 w 174"/>
                <a:gd name="T27" fmla="*/ 200 h 235"/>
                <a:gd name="T28" fmla="*/ 2 w 174"/>
                <a:gd name="T29" fmla="*/ 219 h 235"/>
                <a:gd name="T30" fmla="*/ 7 w 174"/>
                <a:gd name="T31" fmla="*/ 234 h 235"/>
                <a:gd name="T32" fmla="*/ 12 w 174"/>
                <a:gd name="T33" fmla="*/ 235 h 235"/>
                <a:gd name="T34" fmla="*/ 12 w 174"/>
                <a:gd name="T35" fmla="*/ 235 h 235"/>
                <a:gd name="T36" fmla="*/ 161 w 174"/>
                <a:gd name="T37" fmla="*/ 235 h 235"/>
                <a:gd name="T38" fmla="*/ 161 w 174"/>
                <a:gd name="T39" fmla="*/ 235 h 235"/>
                <a:gd name="T40" fmla="*/ 161 w 174"/>
                <a:gd name="T41" fmla="*/ 235 h 235"/>
                <a:gd name="T42" fmla="*/ 166 w 174"/>
                <a:gd name="T43" fmla="*/ 234 h 235"/>
                <a:gd name="T44" fmla="*/ 171 w 174"/>
                <a:gd name="T45" fmla="*/ 219 h 235"/>
                <a:gd name="T46" fmla="*/ 161 w 174"/>
                <a:gd name="T47" fmla="*/ 200 h 235"/>
                <a:gd name="T48" fmla="*/ 55 w 174"/>
                <a:gd name="T49" fmla="*/ 21 h 235"/>
                <a:gd name="T50" fmla="*/ 119 w 174"/>
                <a:gd name="T51" fmla="*/ 21 h 235"/>
                <a:gd name="T52" fmla="*/ 119 w 174"/>
                <a:gd name="T53" fmla="*/ 53 h 235"/>
                <a:gd name="T54" fmla="*/ 55 w 174"/>
                <a:gd name="T55" fmla="*/ 53 h 235"/>
                <a:gd name="T56" fmla="*/ 55 w 174"/>
                <a:gd name="T57" fmla="*/ 21 h 235"/>
                <a:gd name="T58" fmla="*/ 140 w 174"/>
                <a:gd name="T59" fmla="*/ 75 h 235"/>
                <a:gd name="T60" fmla="*/ 140 w 174"/>
                <a:gd name="T61" fmla="*/ 203 h 235"/>
                <a:gd name="T62" fmla="*/ 141 w 174"/>
                <a:gd name="T63" fmla="*/ 207 h 235"/>
                <a:gd name="T64" fmla="*/ 144 w 174"/>
                <a:gd name="T65" fmla="*/ 213 h 235"/>
                <a:gd name="T66" fmla="*/ 29 w 174"/>
                <a:gd name="T67" fmla="*/ 213 h 235"/>
                <a:gd name="T68" fmla="*/ 32 w 174"/>
                <a:gd name="T69" fmla="*/ 207 h 235"/>
                <a:gd name="T70" fmla="*/ 33 w 174"/>
                <a:gd name="T71" fmla="*/ 203 h 235"/>
                <a:gd name="T72" fmla="*/ 33 w 174"/>
                <a:gd name="T73" fmla="*/ 75 h 235"/>
                <a:gd name="T74" fmla="*/ 140 w 174"/>
                <a:gd name="T7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235">
                  <a:moveTo>
                    <a:pt x="161" y="200"/>
                  </a:moveTo>
                  <a:cubicBezTo>
                    <a:pt x="161" y="75"/>
                    <a:pt x="161" y="75"/>
                    <a:pt x="161" y="75"/>
                  </a:cubicBezTo>
                  <a:cubicBezTo>
                    <a:pt x="167" y="75"/>
                    <a:pt x="172" y="70"/>
                    <a:pt x="172" y="64"/>
                  </a:cubicBezTo>
                  <a:cubicBezTo>
                    <a:pt x="172" y="58"/>
                    <a:pt x="167" y="53"/>
                    <a:pt x="161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5"/>
                    <a:pt x="135" y="0"/>
                    <a:pt x="1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8" y="0"/>
                    <a:pt x="33" y="5"/>
                    <a:pt x="33" y="1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" y="53"/>
                    <a:pt x="1" y="58"/>
                    <a:pt x="1" y="64"/>
                  </a:cubicBezTo>
                  <a:cubicBezTo>
                    <a:pt x="1" y="70"/>
                    <a:pt x="6" y="75"/>
                    <a:pt x="12" y="75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25"/>
                    <a:pt x="2" y="231"/>
                    <a:pt x="7" y="234"/>
                  </a:cubicBezTo>
                  <a:cubicBezTo>
                    <a:pt x="9" y="234"/>
                    <a:pt x="10" y="235"/>
                    <a:pt x="12" y="235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3" y="235"/>
                    <a:pt x="165" y="234"/>
                    <a:pt x="166" y="234"/>
                  </a:cubicBezTo>
                  <a:cubicBezTo>
                    <a:pt x="171" y="231"/>
                    <a:pt x="174" y="225"/>
                    <a:pt x="171" y="219"/>
                  </a:cubicBezTo>
                  <a:lnTo>
                    <a:pt x="161" y="200"/>
                  </a:lnTo>
                  <a:close/>
                  <a:moveTo>
                    <a:pt x="55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55" y="21"/>
                  </a:lnTo>
                  <a:close/>
                  <a:moveTo>
                    <a:pt x="140" y="75"/>
                  </a:moveTo>
                  <a:cubicBezTo>
                    <a:pt x="140" y="203"/>
                    <a:pt x="140" y="203"/>
                    <a:pt x="140" y="203"/>
                  </a:cubicBezTo>
                  <a:cubicBezTo>
                    <a:pt x="140" y="204"/>
                    <a:pt x="140" y="206"/>
                    <a:pt x="141" y="207"/>
                  </a:cubicBezTo>
                  <a:cubicBezTo>
                    <a:pt x="144" y="213"/>
                    <a:pt x="144" y="213"/>
                    <a:pt x="144" y="21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3" y="206"/>
                    <a:pt x="33" y="204"/>
                    <a:pt x="33" y="203"/>
                  </a:cubicBezTo>
                  <a:cubicBezTo>
                    <a:pt x="33" y="75"/>
                    <a:pt x="33" y="75"/>
                    <a:pt x="33" y="75"/>
                  </a:cubicBezTo>
                  <a:lnTo>
                    <a:pt x="14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5126FAAF-9C8A-4D0C-B35E-3F79ED83F7BE}"/>
              </a:ext>
            </a:extLst>
          </p:cNvPr>
          <p:cNvGrpSpPr/>
          <p:nvPr/>
        </p:nvGrpSpPr>
        <p:grpSpPr>
          <a:xfrm>
            <a:off x="4725938" y="2146989"/>
            <a:ext cx="632974" cy="792191"/>
            <a:chOff x="5136600" y="2213346"/>
            <a:chExt cx="417901" cy="523019"/>
          </a:xfrm>
        </p:grpSpPr>
        <p:grpSp>
          <p:nvGrpSpPr>
            <p:cNvPr id="89" name="Group 941">
              <a:extLst>
                <a:ext uri="{FF2B5EF4-FFF2-40B4-BE49-F238E27FC236}">
                  <a16:creationId xmlns:a16="http://schemas.microsoft.com/office/drawing/2014/main" id="{4921FAF0-7931-40F1-BBD0-5D43AD33F4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84601" y="2235886"/>
              <a:ext cx="369900" cy="369900"/>
              <a:chOff x="6569" y="3572"/>
              <a:chExt cx="340" cy="340"/>
            </a:xfrm>
            <a:solidFill>
              <a:srgbClr val="BA2F7D"/>
            </a:solidFill>
          </p:grpSpPr>
          <p:sp>
            <p:nvSpPr>
              <p:cNvPr id="91" name="Freeform 942">
                <a:extLst>
                  <a:ext uri="{FF2B5EF4-FFF2-40B4-BE49-F238E27FC236}">
                    <a16:creationId xmlns:a16="http://schemas.microsoft.com/office/drawing/2014/main" id="{8AF7222A-86EE-431E-8FFA-4F10FBC5E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9" y="3572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943">
                <a:extLst>
                  <a:ext uri="{FF2B5EF4-FFF2-40B4-BE49-F238E27FC236}">
                    <a16:creationId xmlns:a16="http://schemas.microsoft.com/office/drawing/2014/main" id="{56E16DB3-801D-4A8F-ACD4-3AA9662C8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5" y="3636"/>
                <a:ext cx="107" cy="212"/>
              </a:xfrm>
              <a:custGeom>
                <a:avLst/>
                <a:gdLst>
                  <a:gd name="T0" fmla="*/ 147 w 161"/>
                  <a:gd name="T1" fmla="*/ 99 h 320"/>
                  <a:gd name="T2" fmla="*/ 123 w 161"/>
                  <a:gd name="T3" fmla="*/ 74 h 320"/>
                  <a:gd name="T4" fmla="*/ 91 w 161"/>
                  <a:gd name="T5" fmla="*/ 74 h 320"/>
                  <a:gd name="T6" fmla="*/ 91 w 161"/>
                  <a:gd name="T7" fmla="*/ 72 h 320"/>
                  <a:gd name="T8" fmla="*/ 81 w 161"/>
                  <a:gd name="T9" fmla="*/ 36 h 320"/>
                  <a:gd name="T10" fmla="*/ 73 w 161"/>
                  <a:gd name="T11" fmla="*/ 10 h 320"/>
                  <a:gd name="T12" fmla="*/ 63 w 161"/>
                  <a:gd name="T13" fmla="*/ 0 h 320"/>
                  <a:gd name="T14" fmla="*/ 52 w 161"/>
                  <a:gd name="T15" fmla="*/ 10 h 320"/>
                  <a:gd name="T16" fmla="*/ 62 w 161"/>
                  <a:gd name="T17" fmla="*/ 47 h 320"/>
                  <a:gd name="T18" fmla="*/ 70 w 161"/>
                  <a:gd name="T19" fmla="*/ 72 h 320"/>
                  <a:gd name="T20" fmla="*/ 70 w 161"/>
                  <a:gd name="T21" fmla="*/ 74 h 320"/>
                  <a:gd name="T22" fmla="*/ 39 w 161"/>
                  <a:gd name="T23" fmla="*/ 74 h 320"/>
                  <a:gd name="T24" fmla="*/ 14 w 161"/>
                  <a:gd name="T25" fmla="*/ 98 h 320"/>
                  <a:gd name="T26" fmla="*/ 0 w 161"/>
                  <a:gd name="T27" fmla="*/ 238 h 320"/>
                  <a:gd name="T28" fmla="*/ 0 w 161"/>
                  <a:gd name="T29" fmla="*/ 239 h 320"/>
                  <a:gd name="T30" fmla="*/ 81 w 161"/>
                  <a:gd name="T31" fmla="*/ 320 h 320"/>
                  <a:gd name="T32" fmla="*/ 161 w 161"/>
                  <a:gd name="T33" fmla="*/ 238 h 320"/>
                  <a:gd name="T34" fmla="*/ 147 w 161"/>
                  <a:gd name="T35" fmla="*/ 99 h 320"/>
                  <a:gd name="T36" fmla="*/ 126 w 161"/>
                  <a:gd name="T37" fmla="*/ 100 h 320"/>
                  <a:gd name="T38" fmla="*/ 130 w 161"/>
                  <a:gd name="T39" fmla="*/ 138 h 320"/>
                  <a:gd name="T40" fmla="*/ 91 w 161"/>
                  <a:gd name="T41" fmla="*/ 138 h 320"/>
                  <a:gd name="T42" fmla="*/ 91 w 161"/>
                  <a:gd name="T43" fmla="*/ 96 h 320"/>
                  <a:gd name="T44" fmla="*/ 123 w 161"/>
                  <a:gd name="T45" fmla="*/ 96 h 320"/>
                  <a:gd name="T46" fmla="*/ 126 w 161"/>
                  <a:gd name="T47" fmla="*/ 100 h 320"/>
                  <a:gd name="T48" fmla="*/ 39 w 161"/>
                  <a:gd name="T49" fmla="*/ 96 h 320"/>
                  <a:gd name="T50" fmla="*/ 70 w 161"/>
                  <a:gd name="T51" fmla="*/ 96 h 320"/>
                  <a:gd name="T52" fmla="*/ 70 w 161"/>
                  <a:gd name="T53" fmla="*/ 138 h 320"/>
                  <a:gd name="T54" fmla="*/ 32 w 161"/>
                  <a:gd name="T55" fmla="*/ 138 h 320"/>
                  <a:gd name="T56" fmla="*/ 36 w 161"/>
                  <a:gd name="T57" fmla="*/ 99 h 320"/>
                  <a:gd name="T58" fmla="*/ 39 w 161"/>
                  <a:gd name="T59" fmla="*/ 96 h 320"/>
                  <a:gd name="T60" fmla="*/ 81 w 161"/>
                  <a:gd name="T61" fmla="*/ 298 h 320"/>
                  <a:gd name="T62" fmla="*/ 22 w 161"/>
                  <a:gd name="T63" fmla="*/ 240 h 320"/>
                  <a:gd name="T64" fmla="*/ 30 w 161"/>
                  <a:gd name="T65" fmla="*/ 160 h 320"/>
                  <a:gd name="T66" fmla="*/ 132 w 161"/>
                  <a:gd name="T67" fmla="*/ 160 h 320"/>
                  <a:gd name="T68" fmla="*/ 140 w 161"/>
                  <a:gd name="T69" fmla="*/ 239 h 320"/>
                  <a:gd name="T70" fmla="*/ 81 w 161"/>
                  <a:gd name="T71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1" h="320">
                    <a:moveTo>
                      <a:pt x="147" y="99"/>
                    </a:moveTo>
                    <a:cubicBezTo>
                      <a:pt x="147" y="86"/>
                      <a:pt x="136" y="74"/>
                      <a:pt x="123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53"/>
                      <a:pt x="85" y="43"/>
                      <a:pt x="81" y="36"/>
                    </a:cubicBezTo>
                    <a:cubicBezTo>
                      <a:pt x="77" y="29"/>
                      <a:pt x="73" y="23"/>
                      <a:pt x="73" y="10"/>
                    </a:cubicBezTo>
                    <a:cubicBezTo>
                      <a:pt x="73" y="4"/>
                      <a:pt x="69" y="0"/>
                      <a:pt x="63" y="0"/>
                    </a:cubicBezTo>
                    <a:cubicBezTo>
                      <a:pt x="57" y="0"/>
                      <a:pt x="52" y="4"/>
                      <a:pt x="52" y="10"/>
                    </a:cubicBezTo>
                    <a:cubicBezTo>
                      <a:pt x="52" y="29"/>
                      <a:pt x="58" y="39"/>
                      <a:pt x="62" y="47"/>
                    </a:cubicBezTo>
                    <a:cubicBezTo>
                      <a:pt x="67" y="54"/>
                      <a:pt x="70" y="59"/>
                      <a:pt x="70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5" y="74"/>
                      <a:pt x="14" y="86"/>
                      <a:pt x="14" y="98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84"/>
                      <a:pt x="36" y="320"/>
                      <a:pt x="81" y="320"/>
                    </a:cubicBezTo>
                    <a:cubicBezTo>
                      <a:pt x="125" y="320"/>
                      <a:pt x="161" y="284"/>
                      <a:pt x="161" y="238"/>
                    </a:cubicBezTo>
                    <a:lnTo>
                      <a:pt x="147" y="99"/>
                    </a:lnTo>
                    <a:close/>
                    <a:moveTo>
                      <a:pt x="126" y="100"/>
                    </a:moveTo>
                    <a:cubicBezTo>
                      <a:pt x="130" y="138"/>
                      <a:pt x="130" y="138"/>
                      <a:pt x="130" y="138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6"/>
                      <a:pt x="126" y="97"/>
                      <a:pt x="126" y="100"/>
                    </a:cubicBezTo>
                    <a:close/>
                    <a:moveTo>
                      <a:pt x="39" y="96"/>
                    </a:move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7"/>
                      <a:pt x="37" y="96"/>
                      <a:pt x="39" y="96"/>
                    </a:cubicBezTo>
                    <a:close/>
                    <a:moveTo>
                      <a:pt x="81" y="298"/>
                    </a:moveTo>
                    <a:cubicBezTo>
                      <a:pt x="48" y="298"/>
                      <a:pt x="22" y="272"/>
                      <a:pt x="22" y="240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72"/>
                      <a:pt x="113" y="298"/>
                      <a:pt x="81" y="2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24D7373-FDC9-4CDC-AA99-8A66B5106AE8}"/>
                </a:ext>
              </a:extLst>
            </p:cNvPr>
            <p:cNvCxnSpPr/>
            <p:nvPr/>
          </p:nvCxnSpPr>
          <p:spPr>
            <a:xfrm flipH="1">
              <a:off x="5136600" y="2213346"/>
              <a:ext cx="407536" cy="523019"/>
            </a:xfrm>
            <a:prstGeom prst="line">
              <a:avLst/>
            </a:prstGeom>
            <a:noFill/>
            <a:ln w="19050" cap="flat" cmpd="sng" algn="ctr">
              <a:solidFill>
                <a:srgbClr val="BA2F7D"/>
              </a:solidFill>
              <a:prstDash val="solid"/>
              <a:miter lim="800000"/>
            </a:ln>
            <a:effectLst/>
          </p:spPr>
        </p:cxnSp>
      </p:grp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6262</TotalTime>
  <Words>756</Words>
  <Application>Microsoft Office PowerPoint</Application>
  <PresentationFormat>Presentación en pantalla (16:9)</PresentationFormat>
  <Paragraphs>210</Paragraphs>
  <Slides>45</Slides>
  <Notes>0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Arial Narrow</vt:lpstr>
      <vt:lpstr>Calibri</vt:lpstr>
      <vt:lpstr>Calibri Light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para una adopción ágil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183</cp:revision>
  <dcterms:created xsi:type="dcterms:W3CDTF">2018-10-03T21:01:56Z</dcterms:created>
  <dcterms:modified xsi:type="dcterms:W3CDTF">2019-02-26T03:43:48Z</dcterms:modified>
</cp:coreProperties>
</file>